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72" r:id="rId2"/>
    <p:sldMasterId id="2147483684" r:id="rId3"/>
  </p:sldMasterIdLst>
  <p:notesMasterIdLst>
    <p:notesMasterId r:id="rId36"/>
  </p:notesMasterIdLst>
  <p:sldIdLst>
    <p:sldId id="256" r:id="rId4"/>
    <p:sldId id="313" r:id="rId5"/>
    <p:sldId id="312" r:id="rId6"/>
    <p:sldId id="387" r:id="rId7"/>
    <p:sldId id="388" r:id="rId8"/>
    <p:sldId id="442" r:id="rId9"/>
    <p:sldId id="441" r:id="rId10"/>
    <p:sldId id="443" r:id="rId11"/>
    <p:sldId id="444" r:id="rId12"/>
    <p:sldId id="445" r:id="rId13"/>
    <p:sldId id="446" r:id="rId14"/>
    <p:sldId id="447" r:id="rId15"/>
    <p:sldId id="448" r:id="rId16"/>
    <p:sldId id="449" r:id="rId17"/>
    <p:sldId id="450" r:id="rId18"/>
    <p:sldId id="451" r:id="rId19"/>
    <p:sldId id="452" r:id="rId20"/>
    <p:sldId id="453" r:id="rId21"/>
    <p:sldId id="454" r:id="rId22"/>
    <p:sldId id="456" r:id="rId23"/>
    <p:sldId id="455" r:id="rId24"/>
    <p:sldId id="457" r:id="rId25"/>
    <p:sldId id="458" r:id="rId26"/>
    <p:sldId id="459" r:id="rId27"/>
    <p:sldId id="460" r:id="rId28"/>
    <p:sldId id="461" r:id="rId29"/>
    <p:sldId id="431" r:id="rId30"/>
    <p:sldId id="432" r:id="rId31"/>
    <p:sldId id="263" r:id="rId32"/>
    <p:sldId id="270" r:id="rId33"/>
    <p:sldId id="279" r:id="rId34"/>
    <p:sldId id="336" r:id="rId35"/>
  </p:sldIdLst>
  <p:sldSz cx="12192000" cy="6858000"/>
  <p:notesSz cx="6858000" cy="9144000"/>
  <p:embeddedFontLst>
    <p:embeddedFont>
      <p:font typeface="Calibri" panose="020F0502020204030204" pitchFamily="34" charset="0"/>
      <p:regular r:id="rId37"/>
      <p:bold r:id="rId38"/>
      <p:italic r:id="rId39"/>
      <p:boldItalic r:id="rId40"/>
    </p:embeddedFont>
    <p:embeddedFont>
      <p:font typeface="Calibri Light" panose="020F0302020204030204" pitchFamily="34" charset="0"/>
      <p:regular r:id="rId41"/>
      <p:italic r:id="rId42"/>
    </p:embeddedFont>
    <p:embeddedFont>
      <p:font typeface="UTM Avo" panose="02040603050506020204" pitchFamily="18" charset="0"/>
      <p:regular r:id="rId43"/>
      <p:bold r:id="rId44"/>
      <p:italic r:id="rId45"/>
      <p:boldItalic r:id="rId46"/>
    </p:embeddedFont>
  </p:embeddedFontLst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BF1EA"/>
    <a:srgbClr val="FFE5E5"/>
    <a:srgbClr val="FFCCCC"/>
    <a:srgbClr val="333289"/>
    <a:srgbClr val="FFD944"/>
    <a:srgbClr val="310A0D"/>
    <a:srgbClr val="FFFAF7"/>
    <a:srgbClr val="123C12"/>
    <a:srgbClr val="FF7C80"/>
    <a:srgbClr val="99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3557" autoAdjust="0"/>
  </p:normalViewPr>
  <p:slideViewPr>
    <p:cSldViewPr snapToGrid="0">
      <p:cViewPr varScale="1">
        <p:scale>
          <a:sx n="71" d="100"/>
          <a:sy n="71" d="100"/>
        </p:scale>
        <p:origin x="72" y="8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font" Target="fonts/font3.fntdata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font" Target="fonts/font6.fntdata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font" Target="fonts/font1.fntdata"/><Relationship Id="rId40" Type="http://schemas.openxmlformats.org/officeDocument/2006/relationships/font" Target="fonts/font4.fntdata"/><Relationship Id="rId45" Type="http://schemas.openxmlformats.org/officeDocument/2006/relationships/font" Target="fonts/font9.fntdata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notesMaster" Target="notesMasters/notesMaster1.xml"/><Relationship Id="rId49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font" Target="fonts/font8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font" Target="fonts/font7.fntdata"/><Relationship Id="rId48" Type="http://schemas.openxmlformats.org/officeDocument/2006/relationships/viewProps" Target="viewProp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font" Target="fonts/font2.fntdata"/><Relationship Id="rId46" Type="http://schemas.openxmlformats.org/officeDocument/2006/relationships/font" Target="fonts/font10.fntdata"/><Relationship Id="rId20" Type="http://schemas.openxmlformats.org/officeDocument/2006/relationships/slide" Target="slides/slide17.xml"/><Relationship Id="rId41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E79C56-6DAA-494A-B0B7-71F262502AD6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92B2F3-1DE3-42E0-A402-B4826F0D7F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10390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ECB359-C368-FAAB-58D5-0D02FBB3D69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C032F6F-935E-C66B-8985-FCC117989D0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EBAB38-F9B1-12E8-4194-CD76A9D9AD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5F583-0148-4553-964E-C48E0D09F0A7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10F5B9-0BBA-6237-AA41-7C8A68FB5B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73F7DC-A0D2-2B59-3108-A6C6969B3D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96640-AC40-4FB1-869D-32BD2614E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68970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BB10C0-86E6-71B8-02C1-6ADF112455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49FDAF7-A048-683D-CCCC-A63BA5B51F1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8BC5C8-39F6-6DD7-9FBA-7C02F011CA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5F583-0148-4553-964E-C48E0D09F0A7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ADA172-8CFC-0C43-AABF-1121A5E1CD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5E851D-8129-DE77-B672-9040F1A251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96640-AC40-4FB1-869D-32BD2614E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28669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20A3BDA-1EAA-353D-F8DE-1FA3FAC253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7114AA8-3789-CBC3-5C55-CAEDF3B88E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9B3290-4B06-5823-1D14-C03BE4FA6A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5F583-0148-4553-964E-C48E0D09F0A7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7E6A11-9C61-AEB0-DA00-C59F4DD3A1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C08BEB-E646-E98F-031B-DAA706C808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96640-AC40-4FB1-869D-32BD2614E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82438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25373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389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23493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046384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98402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414456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828119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88089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1DD68C-4EF3-3E93-F0E4-7A1EAF30AE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CA9882-3F56-BADC-45F5-A1FA9E2846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E2AE65-1C31-E61D-C80A-17679EA4FB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5F583-0148-4553-964E-C48E0D09F0A7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217C64-8BD3-3E2A-43D6-03E9842166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9A8E1E-00B5-FF84-1631-BE2FDBC685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96640-AC40-4FB1-869D-32BD2614E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294217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201530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52388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454811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163EA-5E16-0164-3BF7-EC6193188E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C76C1A5-D051-8CD0-E385-04A1BB9C46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5E8B92-5EBB-861C-F641-232B78583B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DE1FA5-F0E9-920C-9617-20FF0411F8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35CBFB-D74C-A513-032C-49C669C55A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459433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1F5FB1-B7B6-E690-03F9-2334931133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A55743-94AF-F71F-6977-BA5AC7FF25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935840-7275-07FB-4ECD-6A47C5E26F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F6FB95-8616-2719-0EF2-AD6DA12AD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D52DA1-4EAA-5B92-2E1E-54F03167DA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204331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C35860-AEC1-F21E-9439-AC5E985F83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F516979-79D4-4C8A-C601-95DC67AF07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0C1366-F510-43D2-F98E-965A52513E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8A0301-AFD1-A01E-9432-7C0E9BEA62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AA5184-EEF7-EE92-A5D4-839DE873B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049317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AB18EF-B2D9-B1BE-C161-D13DE68974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CEA824-C61F-1EF0-F51E-18319AA1BC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894C721-113D-8B59-E65F-84AE609CA1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02189D-BD29-274B-72ED-B84764A073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FECB693-E414-2C0A-CAA5-15C4CB3F70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57725BF-2EEF-84C6-2BB1-729C28E20F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493695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096D48-1528-BF8A-2F89-D761D88DBF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3901AC-E4A8-58D0-A52E-5CADBFB11D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9DA3EE9-7C77-EEFC-CE78-00E89BAE88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9B90C92-E471-B5F7-6BEC-2CE3E140821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E400897-423C-07E1-A10A-7C59F23AA41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9D8E054-52BB-9483-E1EB-D05C5880E8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9EC79F0-876F-DCD2-6992-E25F90C2DA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089AE4E-2FE4-95BC-1725-EACD29A4E5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976233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A3D625-FC08-D663-FF18-8710C7E8A0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814C6F2-7565-5AD1-9625-7F784BA624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18EB37D-3164-F74D-30C0-A3CF9C906B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FD8DA1A-C6DA-15F4-F28F-12A6846DE7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883338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10373B0-FE23-81C5-1342-81A7DE13F6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1A0B33B-6F6D-08CE-F79B-EDC97DD9C0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02294D-94A1-C185-CA85-2DE03FE4CC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78836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B7DA0A-999E-F79D-3D7B-BC0F80AB91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93E550-A2B2-1FD4-FC5E-0155D7D380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7FD8D4-E3E9-3387-ECDD-20703B533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5F583-0148-4553-964E-C48E0D09F0A7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FE3999-2E2F-4649-76D3-B231DD6528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73A913-02D6-7024-9DDD-B530DE88D3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96640-AC40-4FB1-869D-32BD2614E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145619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B85DBE-06F2-A90E-2773-94F8464192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090A59-53B7-5DAD-4D2D-46531514AE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6C06CDE-6ADF-3AE3-6DFD-D9A0EC8BB5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6B2EB0-C857-5536-3D6F-AEB2489AF9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3D6DA25-59E1-8576-4DDB-60DD5B5CB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9E5CBE-DCE2-C05B-F325-632066928E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801720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F5A1A3-C002-BE74-93F5-FDB4A1AC85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4077B58-B74F-002B-32B6-14E76C63AD2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11DC5D-FF3E-4100-4F80-E4D1073F84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DEA2486-3500-0000-44B3-599E88FABF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95029E0-8C18-D056-9955-D030C24E87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A773AE-FB84-2633-7C9E-CF58AF68EA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816294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7393D7-77AB-6883-3786-975512956D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5748A89-586A-D3F5-2955-B2C04E3398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D291DF-C5C3-9C6D-FABE-2704A8FE99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A8887F-0F21-1832-AFB6-2C135249C3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075050-4C27-476B-843C-DD44B93ADC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046447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CEFA051-CA26-FA49-A07B-5EA4E5FC910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6B17C35-63EA-6A66-24CE-146DFB5856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B6019F-AA6A-078D-9D2E-AB27C7AACB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38E183-218B-EC4C-402E-8CFDF480AC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13DF49-864D-94D6-0F01-4C5F95F289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46795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8A10D7-43E2-27E6-B52B-80214C7A82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3B1AF0-1660-95CB-8909-C7079FB0B44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E2CF109-C42D-ABD0-92C8-8E04F6898BA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43B5F6-C21A-532C-A7A0-20FFA9B88B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5F583-0148-4553-964E-C48E0D09F0A7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6C4B400-062F-F623-23E7-2F390EBF36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3765A9-6170-524F-1675-81BB379320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96640-AC40-4FB1-869D-32BD2614E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07065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A7FFF5-B0CD-4F13-AC32-B2D3C699DE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D59DCE-D1E5-36F7-3C1C-28022F721B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DAE6A7-B025-35F2-355E-7BB5EAA869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054B650-45FF-38E4-C8D8-C877757FA33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9899E66-9168-3AF3-51A1-AC9160720B2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453256E-39DB-9C33-4E7F-391F27F04C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5F583-0148-4553-964E-C48E0D09F0A7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2B8C339-1E2E-D100-3748-06F1DA82AF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C6C3A0B-C84F-EB4D-66BA-36B5DCDD79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96640-AC40-4FB1-869D-32BD2614E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76137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E26ED7-C03A-95E1-BC49-5FD53FCD97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28AF172-E041-99AC-255A-8B5AB21FC1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5F583-0148-4553-964E-C48E0D09F0A7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AC00131-E27D-75AB-A7EA-C5355539F7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C567D31-2DC5-DB2A-29BF-E0835B1015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96640-AC40-4FB1-869D-32BD2614E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72014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6801730-6A3E-18EC-47DD-A614769CD0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5F583-0148-4553-964E-C48E0D09F0A7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14E3FDD-3A6C-B024-AEC6-BED99AB03C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FCE5AC-7F66-41A2-B146-4000CBB93B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96640-AC40-4FB1-869D-32BD2614E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80192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EC3546-C49D-9798-0C37-F80C193528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DCA46A-6FFF-8B45-A293-C794CFBD62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469AA1-2D1A-3054-CDD6-567969990E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22BBB5-2CDF-8FC1-981F-4A0C5518AB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5F583-0148-4553-964E-C48E0D09F0A7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1DFD70F-5533-0BBF-9AEF-91CAC5B0FE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E28F2FB-2DEE-F0A1-465D-C673D13972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96640-AC40-4FB1-869D-32BD2614E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32201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6939B4-E217-B28D-30FF-2C0AB0D759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743FFDC-E88F-1F0C-ECF0-7AA21FFA717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BE10CB-D284-A341-F846-78EED0D97BA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0D62789-07EF-DBB0-122A-BEA8179E60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5F583-0148-4553-964E-C48E0D09F0A7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5C2917-4D78-E2C5-B240-2C83A2A028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4E6FDF-BCDB-7F7A-F813-4FDA4DCAD7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96640-AC40-4FB1-869D-32BD2614E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71177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6CE697A-28CD-EDD6-6415-D3C701EC59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0A0CBA-D392-B3C6-11C8-2B7A43CDAA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2FCAAC-A88B-1C44-0137-1A638B2A3BB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UTM Avo" panose="02040603050506020204" pitchFamily="18" charset="0"/>
              </a:defRPr>
            </a:lvl1pPr>
          </a:lstStyle>
          <a:p>
            <a:fld id="{9B35F583-0148-4553-964E-C48E0D09F0A7}" type="datetimeFigureOut">
              <a:rPr lang="en-US" smtClean="0"/>
              <a:pPr/>
              <a:t>2/26/2024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8EEFD4-4D1A-FAD6-8C8F-648DA608DE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UTM Avo" panose="02040603050506020204" pitchFamily="18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BC7197-0211-521E-ABF8-E35EA0FC831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UTM Avo" panose="02040603050506020204" pitchFamily="18" charset="0"/>
              </a:defRPr>
            </a:lvl1pPr>
          </a:lstStyle>
          <a:p>
            <a:fld id="{E5E96640-AC40-4FB1-869D-32BD2614E6D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289674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UTM Avo" panose="02040603050506020204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4949BE-1264-40E4-BDA5-77919F8C2881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26095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CB8E471B-AE77-BA89-2C2C-3C1B3FFC444A}"/>
              </a:ext>
            </a:extLst>
          </p:cNvPr>
          <p:cNvSpPr txBox="1"/>
          <p:nvPr userDrawn="1"/>
        </p:nvSpPr>
        <p:spPr>
          <a:xfrm>
            <a:off x="0" y="-27349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D2C8457-2C65-AECF-4226-BAA6D30A47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05DB20-E44C-5BFC-4FA7-C96AFFC982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A4B673-F1CA-CC81-D3CF-2EA41B43D8D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CDEAE1-69FA-42CF-B65D-944C8BD08CC2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25DDE0-5353-BD71-71EC-BEA2574C665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E4915A-B8CD-FCF9-59A0-649E8CB848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78610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hoc10.vn/doc-sach/tieng-viet-4-tap-2/1/388/77/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hoc10.vn/doc-sach/tieng-viet-4-tap-2/1/388/77/" TargetMode="External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hoc10.vn/doc-sach/tieng-viet-4-tap-2/1/388/77/" TargetMode="External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7" Type="http://schemas.openxmlformats.org/officeDocument/2006/relationships/image" Target="../media/image42.png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1.xml"/><Relationship Id="rId6" Type="http://schemas.microsoft.com/office/2007/relationships/hdphoto" Target="../media/hdphoto2.wdp"/><Relationship Id="rId5" Type="http://schemas.openxmlformats.org/officeDocument/2006/relationships/image" Target="../media/image41.png"/><Relationship Id="rId4" Type="http://schemas.openxmlformats.org/officeDocument/2006/relationships/hyperlink" Target="https://www.facebook.com/groups/hoc10donghanhcunggiaovientieuhoc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hoc10.vn/doc-sach/tieng-viet-4-tap-2/1/388/77/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hyperlink" Target="https://hoc10.vn/doc-sach/tieng-viet-4-tap-2/1/388/77/" TargetMode="External"/><Relationship Id="rId4" Type="http://schemas.openxmlformats.org/officeDocument/2006/relationships/hyperlink" Target="https://hoc10.vn/doc-sach/tieng-viet-4-tap-2/1/388/71/" TargetMode="Externa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83A7158-F256-0F37-DC68-7D8AA6BFCB04}"/>
              </a:ext>
            </a:extLst>
          </p:cNvPr>
          <p:cNvSpPr txBox="1"/>
          <p:nvPr/>
        </p:nvSpPr>
        <p:spPr>
          <a:xfrm>
            <a:off x="8910084" y="141514"/>
            <a:ext cx="32819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TIẾNG VIỆT 4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24A85AF-B5D2-9AE2-F443-FFA2E121B5BA}"/>
              </a:ext>
            </a:extLst>
          </p:cNvPr>
          <p:cNvSpPr/>
          <p:nvPr/>
        </p:nvSpPr>
        <p:spPr>
          <a:xfrm>
            <a:off x="10994960" y="730646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Tập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4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2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Avo" panose="02040603050506020204" pitchFamily="18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10" name="Google Shape;54;p1">
            <a:extLst>
              <a:ext uri="{FF2B5EF4-FFF2-40B4-BE49-F238E27FC236}">
                <a16:creationId xmlns:a16="http://schemas.microsoft.com/office/drawing/2014/main" id="{E2DA8A9E-0953-ED8C-7BAC-84F79CDCD854}"/>
              </a:ext>
            </a:extLst>
          </p:cNvPr>
          <p:cNvSpPr txBox="1">
            <a:spLocks/>
          </p:cNvSpPr>
          <p:nvPr/>
        </p:nvSpPr>
        <p:spPr>
          <a:xfrm>
            <a:off x="0" y="2292507"/>
            <a:ext cx="12192000" cy="22729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90"/>
              <a:buFont typeface="Arial"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Calibri"/>
                <a:sym typeface="Calibri"/>
              </a:rPr>
              <a:t>Tuần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Calibri"/>
                <a:sym typeface="Calibri"/>
              </a:rPr>
              <a:t> </a:t>
            </a:r>
            <a:r>
              <a:rPr lang="en-US" sz="4800" b="1" kern="0" dirty="0">
                <a:solidFill>
                  <a:srgbClr val="002060"/>
                </a:solidFill>
                <a:latin typeface="UTM Avo" panose="02040603050506020204" pitchFamily="18" charset="0"/>
              </a:rPr>
              <a:t>29</a:t>
            </a:r>
            <a:endParaRPr kumimoji="0" lang="en-US" sz="4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cs typeface="Calibri"/>
              <a:sym typeface="Calibri"/>
            </a:endParaRPr>
          </a:p>
          <a:p>
            <a:pPr marL="0" marR="0" lvl="0" indent="0" algn="ctr" defTabSz="91437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tabLst/>
              <a:defRPr/>
            </a:pPr>
            <a:r>
              <a:rPr kumimoji="0" lang="vi-VN" sz="4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Calibri"/>
              </a:rPr>
              <a:t>Bài đọc 3: Phong trào Kế hoạch nhỏ</a:t>
            </a:r>
            <a:endParaRPr kumimoji="0" lang="vi-VN" sz="4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381624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18E3971-A5DD-62CD-8A56-284B21797D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171;p10">
            <a:extLst>
              <a:ext uri="{FF2B5EF4-FFF2-40B4-BE49-F238E27FC236}">
                <a16:creationId xmlns:a16="http://schemas.microsoft.com/office/drawing/2014/main" id="{BF88D0D2-120D-DFEF-2025-6767CE517B82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345374" y="3218329"/>
            <a:ext cx="2806325" cy="3495423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69803"/>
              </a:srgbClr>
            </a:outerShdw>
          </a:effectLst>
        </p:spPr>
      </p:pic>
      <p:sp>
        <p:nvSpPr>
          <p:cNvPr id="3" name="Google Shape;172;p10">
            <a:extLst>
              <a:ext uri="{FF2B5EF4-FFF2-40B4-BE49-F238E27FC236}">
                <a16:creationId xmlns:a16="http://schemas.microsoft.com/office/drawing/2014/main" id="{B15580E9-86E2-73D6-2F46-902C88EE455E}"/>
              </a:ext>
            </a:extLst>
          </p:cNvPr>
          <p:cNvSpPr/>
          <p:nvPr/>
        </p:nvSpPr>
        <p:spPr>
          <a:xfrm>
            <a:off x="2590800" y="1790701"/>
            <a:ext cx="7010400" cy="1256959"/>
          </a:xfrm>
          <a:prstGeom prst="roundRect">
            <a:avLst>
              <a:gd name="adj" fmla="val 9739"/>
            </a:avLst>
          </a:prstGeom>
          <a:solidFill>
            <a:srgbClr val="FFFFFF"/>
          </a:solidFill>
          <a:ln w="38100" cap="flat" cmpd="sng">
            <a:solidFill>
              <a:srgbClr val="C0504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Quyên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góp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: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Đóng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góp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một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số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tiền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hoặc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đồ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vật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để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làm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một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việc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ích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chung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.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cs typeface="Arial"/>
              <a:sym typeface="Arial"/>
            </a:endParaRPr>
          </a:p>
        </p:txBody>
      </p:sp>
      <p:pic>
        <p:nvPicPr>
          <p:cNvPr id="4" name="Google Shape;173;p10">
            <a:extLst>
              <a:ext uri="{FF2B5EF4-FFF2-40B4-BE49-F238E27FC236}">
                <a16:creationId xmlns:a16="http://schemas.microsoft.com/office/drawing/2014/main" id="{85ED32A0-F923-5484-6832-6D8C51DD1AA6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806765" y="3915356"/>
            <a:ext cx="3794435" cy="2798396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69803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93725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5EC7779-FEAA-D7A9-ABE3-B880451C7A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11;p5">
            <a:extLst>
              <a:ext uri="{FF2B5EF4-FFF2-40B4-BE49-F238E27FC236}">
                <a16:creationId xmlns:a16="http://schemas.microsoft.com/office/drawing/2014/main" id="{88D29B41-9E65-2669-4B1D-EC4ED51C4D77}"/>
              </a:ext>
            </a:extLst>
          </p:cNvPr>
          <p:cNvSpPr/>
          <p:nvPr/>
        </p:nvSpPr>
        <p:spPr>
          <a:xfrm flipH="1">
            <a:off x="9076158" y="5107274"/>
            <a:ext cx="3519886" cy="1750726"/>
          </a:xfrm>
          <a:custGeom>
            <a:avLst/>
            <a:gdLst/>
            <a:ahLst/>
            <a:cxnLst/>
            <a:rect l="l" t="t" r="r" b="b"/>
            <a:pathLst>
              <a:path w="5279829" h="2626089" extrusionOk="0">
                <a:moveTo>
                  <a:pt x="5279828" y="0"/>
                </a:moveTo>
                <a:lnTo>
                  <a:pt x="0" y="0"/>
                </a:lnTo>
                <a:lnTo>
                  <a:pt x="0" y="2626089"/>
                </a:lnTo>
                <a:lnTo>
                  <a:pt x="5279828" y="2626089"/>
                </a:lnTo>
                <a:lnTo>
                  <a:pt x="5279828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t="-50970"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grpSp>
        <p:nvGrpSpPr>
          <p:cNvPr id="3" name="Google Shape;113;p5">
            <a:extLst>
              <a:ext uri="{FF2B5EF4-FFF2-40B4-BE49-F238E27FC236}">
                <a16:creationId xmlns:a16="http://schemas.microsoft.com/office/drawing/2014/main" id="{409E0839-0FF3-DFD4-ED0F-D351E121715A}"/>
              </a:ext>
            </a:extLst>
          </p:cNvPr>
          <p:cNvGrpSpPr/>
          <p:nvPr/>
        </p:nvGrpSpPr>
        <p:grpSpPr>
          <a:xfrm>
            <a:off x="1702397" y="2268203"/>
            <a:ext cx="8787206" cy="3120378"/>
            <a:chOff x="3058331" y="2803216"/>
            <a:chExt cx="13180809" cy="4680567"/>
          </a:xfrm>
        </p:grpSpPr>
        <p:pic>
          <p:nvPicPr>
            <p:cNvPr id="4" name="Google Shape;114;p5">
              <a:extLst>
                <a:ext uri="{FF2B5EF4-FFF2-40B4-BE49-F238E27FC236}">
                  <a16:creationId xmlns:a16="http://schemas.microsoft.com/office/drawing/2014/main" id="{BD9F5A8F-8101-94D9-477F-B1A260FA241A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3058331" y="2803216"/>
              <a:ext cx="13180809" cy="468056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" name="Google Shape;115;p5">
              <a:extLst>
                <a:ext uri="{FF2B5EF4-FFF2-40B4-BE49-F238E27FC236}">
                  <a16:creationId xmlns:a16="http://schemas.microsoft.com/office/drawing/2014/main" id="{F87714E2-4908-D9C6-6185-891E23397C6B}"/>
                </a:ext>
              </a:extLst>
            </p:cNvPr>
            <p:cNvSpPr/>
            <p:nvPr/>
          </p:nvSpPr>
          <p:spPr>
            <a:xfrm>
              <a:off x="3476535" y="3589893"/>
              <a:ext cx="12344400" cy="3107213"/>
            </a:xfrm>
            <a:prstGeom prst="roundRect">
              <a:avLst>
                <a:gd name="adj" fmla="val 24105"/>
              </a:avLst>
            </a:prstGeom>
            <a:noFill/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algn="ctr"/>
              <a:r>
                <a:rPr lang="en-US" sz="4400" b="1" dirty="0">
                  <a:solidFill>
                    <a:srgbClr val="4F6128"/>
                  </a:solidFill>
                  <a:latin typeface="UTM Avo" panose="02040603050506020204" pitchFamily="18" charset="0"/>
                </a:rPr>
                <a:t>2. ĐỌC HIỂU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5105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398F027-1F78-AEE9-E50B-7CC85902CD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87;p12">
            <a:extLst>
              <a:ext uri="{FF2B5EF4-FFF2-40B4-BE49-F238E27FC236}">
                <a16:creationId xmlns:a16="http://schemas.microsoft.com/office/drawing/2014/main" id="{8A4A9151-A88F-EEE2-20C4-42484998D05C}"/>
              </a:ext>
            </a:extLst>
          </p:cNvPr>
          <p:cNvSpPr/>
          <p:nvPr/>
        </p:nvSpPr>
        <p:spPr>
          <a:xfrm rot="-7278446">
            <a:off x="10458898" y="862883"/>
            <a:ext cx="1470641" cy="1441229"/>
          </a:xfrm>
          <a:custGeom>
            <a:avLst/>
            <a:gdLst/>
            <a:ahLst/>
            <a:cxnLst/>
            <a:rect l="l" t="t" r="r" b="b"/>
            <a:pathLst>
              <a:path w="3169018" h="3105638" extrusionOk="0">
                <a:moveTo>
                  <a:pt x="0" y="0"/>
                </a:moveTo>
                <a:lnTo>
                  <a:pt x="3169018" y="0"/>
                </a:lnTo>
                <a:lnTo>
                  <a:pt x="3169018" y="3105637"/>
                </a:lnTo>
                <a:lnTo>
                  <a:pt x="0" y="310563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7" name="Google Shape;189;p12">
            <a:extLst>
              <a:ext uri="{FF2B5EF4-FFF2-40B4-BE49-F238E27FC236}">
                <a16:creationId xmlns:a16="http://schemas.microsoft.com/office/drawing/2014/main" id="{D8400396-30BD-75AA-8DFE-8414093D6D78}"/>
              </a:ext>
            </a:extLst>
          </p:cNvPr>
          <p:cNvSpPr/>
          <p:nvPr/>
        </p:nvSpPr>
        <p:spPr>
          <a:xfrm>
            <a:off x="3805064" y="1583498"/>
            <a:ext cx="4581871" cy="729567"/>
          </a:xfrm>
          <a:prstGeom prst="roundRect">
            <a:avLst>
              <a:gd name="adj" fmla="val 50000"/>
            </a:avLst>
          </a:prstGeom>
          <a:solidFill>
            <a:srgbClr val="C0504D"/>
          </a:solidFill>
          <a:ln w="38100" cap="flat" cmpd="sng">
            <a:solidFill>
              <a:srgbClr val="C0504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HOẠT ĐỘNG NHÓM</a:t>
            </a:r>
            <a:endParaRPr kumimoji="0" sz="2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Avo" panose="02040603050506020204" pitchFamily="18" charset="0"/>
              <a:cs typeface="Arial"/>
              <a:sym typeface="Arial"/>
            </a:endParaRPr>
          </a:p>
        </p:txBody>
      </p:sp>
      <p:sp>
        <p:nvSpPr>
          <p:cNvPr id="8" name="Google Shape;190;p12">
            <a:extLst>
              <a:ext uri="{FF2B5EF4-FFF2-40B4-BE49-F238E27FC236}">
                <a16:creationId xmlns:a16="http://schemas.microsoft.com/office/drawing/2014/main" id="{E4BBE44F-8F1B-28B8-B684-2D8EDE8B71D1}"/>
              </a:ext>
            </a:extLst>
          </p:cNvPr>
          <p:cNvSpPr txBox="1"/>
          <p:nvPr/>
        </p:nvSpPr>
        <p:spPr>
          <a:xfrm>
            <a:off x="294355" y="2498235"/>
            <a:ext cx="6808721" cy="4093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67" rIns="60950" bIns="30467" anchor="t" anchorCtr="0">
            <a:spAutoFit/>
          </a:bodyPr>
          <a:lstStyle/>
          <a:p>
            <a:pPr algn="just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Các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em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đọc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thầm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bài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đọc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,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thảo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luận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nhóm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4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người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và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trả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lời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câu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hỏi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bằng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trò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chơi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b="1" kern="0" dirty="0" err="1">
                <a:solidFill>
                  <a:srgbClr val="C0504D"/>
                </a:solidFill>
                <a:latin typeface="UTM Avo" panose="02040603050506020204" pitchFamily="18" charset="0"/>
                <a:cs typeface="Arial"/>
                <a:sym typeface="Arial"/>
              </a:rPr>
              <a:t>Phỏng</a:t>
            </a:r>
            <a:r>
              <a:rPr lang="en-US" sz="2400" b="1" kern="0" dirty="0">
                <a:solidFill>
                  <a:srgbClr val="C0504D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b="1" kern="0" dirty="0" err="1">
                <a:solidFill>
                  <a:srgbClr val="C0504D"/>
                </a:solidFill>
                <a:latin typeface="UTM Avo" panose="02040603050506020204" pitchFamily="18" charset="0"/>
                <a:cs typeface="Arial"/>
                <a:sym typeface="Arial"/>
              </a:rPr>
              <a:t>vấn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:</a:t>
            </a:r>
            <a:endParaRPr sz="2400" kern="0" dirty="0">
              <a:solidFill>
                <a:srgbClr val="000000"/>
              </a:solidFill>
              <a:latin typeface="UTM Avo" panose="02040603050506020204" pitchFamily="18" charset="0"/>
              <a:cs typeface="Arial"/>
              <a:sym typeface="Arial"/>
            </a:endParaRPr>
          </a:p>
          <a:p>
            <a:pPr algn="just">
              <a:lnSpc>
                <a:spcPct val="150000"/>
              </a:lnSpc>
              <a:spcBef>
                <a:spcPts val="400"/>
              </a:spcBef>
              <a:buClr>
                <a:srgbClr val="000000"/>
              </a:buClr>
              <a:buSzPts val="4000"/>
            </a:pP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Mỗi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nhóm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cử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1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đại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diện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tham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gia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.</a:t>
            </a:r>
            <a:endParaRPr sz="2400" kern="0" dirty="0">
              <a:solidFill>
                <a:srgbClr val="000000"/>
              </a:solidFill>
              <a:latin typeface="UTM Avo" panose="02040603050506020204" pitchFamily="18" charset="0"/>
              <a:cs typeface="Arial"/>
              <a:sym typeface="Arial"/>
            </a:endParaRPr>
          </a:p>
          <a:p>
            <a:pPr marL="685834" lvl="1" indent="-381019" algn="just">
              <a:lnSpc>
                <a:spcPct val="150000"/>
              </a:lnSpc>
              <a:spcBef>
                <a:spcPts val="400"/>
              </a:spcBef>
              <a:buClr>
                <a:srgbClr val="000000"/>
              </a:buClr>
              <a:buSzPct val="100000"/>
              <a:buFont typeface="UTM Avo" panose="02040603050506020204" pitchFamily="18" charset="0"/>
              <a:buChar char="-"/>
            </a:pPr>
            <a:r>
              <a:rPr lang="en-US" sz="2400" b="1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Đại</a:t>
            </a:r>
            <a:r>
              <a:rPr lang="en-US" sz="2400" b="1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b="1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diện</a:t>
            </a:r>
            <a:r>
              <a:rPr lang="en-US" sz="2400" b="1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b="1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nhóm</a:t>
            </a:r>
            <a:r>
              <a:rPr lang="en-US" sz="2400" b="1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1: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Đóng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vai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phóng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viên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,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phỏng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vấn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đại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diện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nhóm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2.</a:t>
            </a:r>
            <a:endParaRPr sz="2400" kern="0" dirty="0">
              <a:solidFill>
                <a:srgbClr val="000000"/>
              </a:solidFill>
              <a:latin typeface="UTM Avo" panose="02040603050506020204" pitchFamily="18" charset="0"/>
              <a:cs typeface="Arial"/>
              <a:sym typeface="Arial"/>
            </a:endParaRPr>
          </a:p>
          <a:p>
            <a:pPr marL="685834" lvl="1" indent="-381019" algn="just">
              <a:lnSpc>
                <a:spcPct val="150000"/>
              </a:lnSpc>
              <a:spcBef>
                <a:spcPts val="400"/>
              </a:spcBef>
              <a:buClr>
                <a:srgbClr val="000000"/>
              </a:buClr>
              <a:buSzPct val="100000"/>
              <a:buFont typeface="UTM Avo" panose="02040603050506020204" pitchFamily="18" charset="0"/>
              <a:buChar char="-"/>
            </a:pPr>
            <a:r>
              <a:rPr lang="en-US" sz="2400" b="1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Nhóm</a:t>
            </a:r>
            <a:r>
              <a:rPr lang="en-US" sz="2400" b="1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2: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Trả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lời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,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sau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đó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đổi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vai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.</a:t>
            </a:r>
            <a:endParaRPr sz="2400" b="1" kern="0" dirty="0">
              <a:solidFill>
                <a:srgbClr val="000000"/>
              </a:solidFill>
              <a:latin typeface="UTM Avo" panose="02040603050506020204" pitchFamily="18" charset="0"/>
              <a:cs typeface="Arial"/>
              <a:sym typeface="Arial"/>
            </a:endParaRPr>
          </a:p>
        </p:txBody>
      </p:sp>
      <p:pic>
        <p:nvPicPr>
          <p:cNvPr id="9" name="Google Shape;191;p12">
            <a:extLst>
              <a:ext uri="{FF2B5EF4-FFF2-40B4-BE49-F238E27FC236}">
                <a16:creationId xmlns:a16="http://schemas.microsoft.com/office/drawing/2014/main" id="{66C1B97B-0BC0-D08F-5774-DF6347646CC3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284319" y="2495042"/>
            <a:ext cx="4260595" cy="474054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45921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2FE7883-A736-6405-C61C-F4AA3A3E7D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96;p13">
            <a:extLst>
              <a:ext uri="{FF2B5EF4-FFF2-40B4-BE49-F238E27FC236}">
                <a16:creationId xmlns:a16="http://schemas.microsoft.com/office/drawing/2014/main" id="{856C6B9D-E735-D554-C00C-610E7B088728}"/>
              </a:ext>
            </a:extLst>
          </p:cNvPr>
          <p:cNvSpPr/>
          <p:nvPr/>
        </p:nvSpPr>
        <p:spPr>
          <a:xfrm rot="468778">
            <a:off x="9979056" y="897918"/>
            <a:ext cx="1933962" cy="1580569"/>
          </a:xfrm>
          <a:custGeom>
            <a:avLst/>
            <a:gdLst/>
            <a:ahLst/>
            <a:cxnLst/>
            <a:rect l="l" t="t" r="r" b="b"/>
            <a:pathLst>
              <a:path w="3227153" h="2722911" extrusionOk="0">
                <a:moveTo>
                  <a:pt x="0" y="0"/>
                </a:moveTo>
                <a:lnTo>
                  <a:pt x="3227153" y="0"/>
                </a:lnTo>
                <a:lnTo>
                  <a:pt x="3227153" y="2722910"/>
                </a:lnTo>
                <a:lnTo>
                  <a:pt x="0" y="272291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3" name="Google Shape;198;p13">
            <a:extLst>
              <a:ext uri="{FF2B5EF4-FFF2-40B4-BE49-F238E27FC236}">
                <a16:creationId xmlns:a16="http://schemas.microsoft.com/office/drawing/2014/main" id="{12AB2E0E-1BBE-2FC6-0A95-6D84C6A6D243}"/>
              </a:ext>
            </a:extLst>
          </p:cNvPr>
          <p:cNvSpPr/>
          <p:nvPr/>
        </p:nvSpPr>
        <p:spPr>
          <a:xfrm>
            <a:off x="4578350" y="1953924"/>
            <a:ext cx="3035300" cy="648677"/>
          </a:xfrm>
          <a:prstGeom prst="roundRect">
            <a:avLst>
              <a:gd name="adj" fmla="val 50000"/>
            </a:avLst>
          </a:prstGeom>
          <a:solidFill>
            <a:srgbClr val="C00000"/>
          </a:solidFill>
          <a:ln w="38100" cap="flat" cmpd="sng">
            <a:solidFill>
              <a:srgbClr val="C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2800" b="1" kern="0" dirty="0" err="1">
                <a:solidFill>
                  <a:srgbClr val="FFFFFF"/>
                </a:solidFill>
                <a:latin typeface="UTM Avo" panose="02040603050506020204" pitchFamily="18" charset="0"/>
                <a:cs typeface="Arial"/>
                <a:sym typeface="Arial"/>
              </a:rPr>
              <a:t>Câu</a:t>
            </a:r>
            <a:r>
              <a:rPr lang="en-US" sz="2800" b="1" kern="0" dirty="0">
                <a:solidFill>
                  <a:srgbClr val="FFFFFF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rgbClr val="FFFFFF"/>
                </a:solidFill>
                <a:latin typeface="UTM Avo" panose="02040603050506020204" pitchFamily="18" charset="0"/>
                <a:cs typeface="Arial"/>
                <a:sym typeface="Arial"/>
              </a:rPr>
              <a:t>hỏi</a:t>
            </a:r>
            <a:endParaRPr sz="2800" b="1" kern="0" dirty="0">
              <a:solidFill>
                <a:srgbClr val="FFFFFF"/>
              </a:solidFill>
              <a:latin typeface="UTM Avo" panose="02040603050506020204" pitchFamily="18" charset="0"/>
              <a:cs typeface="Arial"/>
              <a:sym typeface="Arial"/>
            </a:endParaRPr>
          </a:p>
        </p:txBody>
      </p:sp>
      <p:sp>
        <p:nvSpPr>
          <p:cNvPr id="4" name="Google Shape;199;p13">
            <a:extLst>
              <a:ext uri="{FF2B5EF4-FFF2-40B4-BE49-F238E27FC236}">
                <a16:creationId xmlns:a16="http://schemas.microsoft.com/office/drawing/2014/main" id="{DF563D92-E6E2-5D69-4D72-48EA7FF910D9}"/>
              </a:ext>
            </a:extLst>
          </p:cNvPr>
          <p:cNvSpPr/>
          <p:nvPr/>
        </p:nvSpPr>
        <p:spPr>
          <a:xfrm>
            <a:off x="434856" y="2602601"/>
            <a:ext cx="8623300" cy="4051300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algn="just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en-US" sz="2400" b="1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Câu</a:t>
            </a:r>
            <a:r>
              <a:rPr lang="en-US" sz="2400" b="1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1.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Bài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đọc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viết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về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điều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gì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?</a:t>
            </a:r>
            <a:endParaRPr sz="2400" kern="0" dirty="0">
              <a:solidFill>
                <a:srgbClr val="000000"/>
              </a:solidFill>
              <a:latin typeface="UTM Avo" panose="02040603050506020204" pitchFamily="18" charset="0"/>
              <a:cs typeface="Arial"/>
              <a:sym typeface="Arial"/>
            </a:endParaRPr>
          </a:p>
          <a:p>
            <a:pPr algn="just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en-US" sz="2400" b="1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Câu</a:t>
            </a:r>
            <a:r>
              <a:rPr lang="en-US" sz="2400" b="1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2.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Câu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in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đậm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dưới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lên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bài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có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tác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dụng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gì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?</a:t>
            </a:r>
            <a:endParaRPr sz="2400" kern="0" dirty="0">
              <a:solidFill>
                <a:srgbClr val="000000"/>
              </a:solidFill>
              <a:latin typeface="UTM Avo" panose="02040603050506020204" pitchFamily="18" charset="0"/>
              <a:cs typeface="Arial"/>
              <a:sym typeface="Arial"/>
            </a:endParaRPr>
          </a:p>
          <a:p>
            <a:pPr algn="just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en-US" sz="2400" b="1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Câu</a:t>
            </a:r>
            <a:r>
              <a:rPr lang="en-US" sz="2400" b="1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3.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Bài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đọc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gồm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những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mục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nào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?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Hình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ảnh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minh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hoạ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ở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mỗi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mục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có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tác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dụng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gì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?</a:t>
            </a:r>
            <a:endParaRPr sz="2400" kern="0" dirty="0">
              <a:solidFill>
                <a:srgbClr val="000000"/>
              </a:solidFill>
              <a:latin typeface="UTM Avo" panose="02040603050506020204" pitchFamily="18" charset="0"/>
              <a:cs typeface="Arial"/>
              <a:sym typeface="Arial"/>
            </a:endParaRPr>
          </a:p>
          <a:p>
            <a:pPr algn="just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en-US" sz="2400" b="1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Câu</a:t>
            </a:r>
            <a:r>
              <a:rPr lang="en-US" sz="2400" b="1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4.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Mỗi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hoạt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động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trong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phong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trào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i="1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Kế</a:t>
            </a:r>
            <a:r>
              <a:rPr lang="en-US" sz="2400" i="1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i="1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hoạch</a:t>
            </a:r>
            <a:r>
              <a:rPr lang="en-US" sz="2400" i="1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i="1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nhỏ</a:t>
            </a:r>
            <a:r>
              <a:rPr lang="en-US" sz="2400" i="1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có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ý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nghĩa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như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thế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nào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?</a:t>
            </a:r>
            <a:endParaRPr sz="2400" kern="0" dirty="0">
              <a:solidFill>
                <a:srgbClr val="000000"/>
              </a:solidFill>
              <a:latin typeface="UTM Avo" panose="02040603050506020204" pitchFamily="18" charset="0"/>
              <a:cs typeface="Arial"/>
              <a:sym typeface="Arial"/>
            </a:endParaRPr>
          </a:p>
          <a:p>
            <a:pPr algn="just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en-US" sz="2400" b="1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Câu</a:t>
            </a:r>
            <a:r>
              <a:rPr lang="en-US" sz="2400" b="1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5. 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Em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có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suy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nghĩ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gì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về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phong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trào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i="1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Kế</a:t>
            </a:r>
            <a:r>
              <a:rPr lang="en-US" sz="2400" i="1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i="1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hoạch</a:t>
            </a:r>
            <a:r>
              <a:rPr lang="en-US" sz="2400" i="1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i="1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nhỏ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?</a:t>
            </a:r>
            <a:endParaRPr sz="2400" kern="0" dirty="0">
              <a:solidFill>
                <a:srgbClr val="000000"/>
              </a:solidFill>
              <a:latin typeface="UTM Avo" panose="02040603050506020204" pitchFamily="18" charset="0"/>
              <a:cs typeface="Arial"/>
              <a:sym typeface="Arial"/>
            </a:endParaRPr>
          </a:p>
        </p:txBody>
      </p:sp>
      <p:pic>
        <p:nvPicPr>
          <p:cNvPr id="5" name="Google Shape;200;p13">
            <a:extLst>
              <a:ext uri="{FF2B5EF4-FFF2-40B4-BE49-F238E27FC236}">
                <a16:creationId xmlns:a16="http://schemas.microsoft.com/office/drawing/2014/main" id="{573E4554-AA20-0DAD-98EF-6AC88F575C07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359900" y="3429000"/>
            <a:ext cx="2289582" cy="32249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28094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BF36530-28C9-9319-B3EE-AA76B9729A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207;p14">
            <a:extLst>
              <a:ext uri="{FF2B5EF4-FFF2-40B4-BE49-F238E27FC236}">
                <a16:creationId xmlns:a16="http://schemas.microsoft.com/office/drawing/2014/main" id="{BED6A177-FFC9-36D8-0117-1617D677C576}"/>
              </a:ext>
            </a:extLst>
          </p:cNvPr>
          <p:cNvSpPr/>
          <p:nvPr/>
        </p:nvSpPr>
        <p:spPr>
          <a:xfrm>
            <a:off x="2971206" y="1718254"/>
            <a:ext cx="6249588" cy="843999"/>
          </a:xfrm>
          <a:prstGeom prst="roundRect">
            <a:avLst>
              <a:gd name="adj" fmla="val 15806"/>
            </a:avLst>
          </a:prstGeom>
          <a:solidFill>
            <a:srgbClr val="C0504D"/>
          </a:solidFill>
          <a:ln>
            <a:noFill/>
          </a:ln>
          <a:effectLst>
            <a:outerShdw blurRad="149987" dist="250190" dir="8460000" algn="ctr">
              <a:srgbClr val="000000">
                <a:alpha val="27843"/>
              </a:srgbClr>
            </a:outerShdw>
          </a:effectLst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Câu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1.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Bài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đọc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viết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về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điều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gì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?</a:t>
            </a:r>
            <a:endParaRPr kumimoji="0" sz="7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cs typeface="Arial"/>
              <a:sym typeface="Arial"/>
            </a:endParaRPr>
          </a:p>
        </p:txBody>
      </p:sp>
      <p:pic>
        <p:nvPicPr>
          <p:cNvPr id="7" name="Google Shape;208;p14">
            <a:extLst>
              <a:ext uri="{FF2B5EF4-FFF2-40B4-BE49-F238E27FC236}">
                <a16:creationId xmlns:a16="http://schemas.microsoft.com/office/drawing/2014/main" id="{E40A23B1-6D05-0E53-791B-F989418B7CBB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65201" y="3619500"/>
            <a:ext cx="5283200" cy="2971800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69803"/>
              </a:srgbClr>
            </a:outerShdw>
          </a:effectLst>
        </p:spPr>
      </p:pic>
      <p:sp>
        <p:nvSpPr>
          <p:cNvPr id="8" name="Google Shape;209;p14">
            <a:extLst>
              <a:ext uri="{FF2B5EF4-FFF2-40B4-BE49-F238E27FC236}">
                <a16:creationId xmlns:a16="http://schemas.microsoft.com/office/drawing/2014/main" id="{DBACD05A-22F7-5F54-1110-145B9842EAD9}"/>
              </a:ext>
            </a:extLst>
          </p:cNvPr>
          <p:cNvSpPr/>
          <p:nvPr/>
        </p:nvSpPr>
        <p:spPr>
          <a:xfrm>
            <a:off x="7150100" y="4295747"/>
            <a:ext cx="4521200" cy="2295553"/>
          </a:xfrm>
          <a:prstGeom prst="roundRect">
            <a:avLst>
              <a:gd name="adj" fmla="val 4956"/>
            </a:avLst>
          </a:prstGeom>
          <a:solidFill>
            <a:srgbClr val="FFFFFF"/>
          </a:solidFill>
          <a:ln w="38100" cap="flat" cmpd="sng">
            <a:solidFill>
              <a:srgbClr val="C0504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lvl="0" algn="just">
              <a:lnSpc>
                <a:spcPct val="150000"/>
              </a:lnSpc>
              <a:buClr>
                <a:srgbClr val="000000"/>
              </a:buClr>
            </a:pP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Bài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đọc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viết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về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phong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trào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i="1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“</a:t>
            </a:r>
            <a:r>
              <a:rPr lang="en-US" sz="2400" i="1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Kế</a:t>
            </a:r>
            <a:r>
              <a:rPr lang="en-US" sz="2400" i="1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i="1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hoạch</a:t>
            </a:r>
            <a:r>
              <a:rPr lang="en-US" sz="2400" i="1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i="1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nhỏ</a:t>
            </a:r>
            <a:r>
              <a:rPr lang="en-US" sz="2400" i="1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”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của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Đội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96520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1ACD250-DC89-C903-9FCD-BB312872E6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207;p14">
            <a:extLst>
              <a:ext uri="{FF2B5EF4-FFF2-40B4-BE49-F238E27FC236}">
                <a16:creationId xmlns:a16="http://schemas.microsoft.com/office/drawing/2014/main" id="{AB94D3AC-024F-F85F-11C6-A6882486FD43}"/>
              </a:ext>
            </a:extLst>
          </p:cNvPr>
          <p:cNvSpPr/>
          <p:nvPr/>
        </p:nvSpPr>
        <p:spPr>
          <a:xfrm>
            <a:off x="1485603" y="1718254"/>
            <a:ext cx="9220794" cy="843999"/>
          </a:xfrm>
          <a:prstGeom prst="roundRect">
            <a:avLst>
              <a:gd name="adj" fmla="val 15806"/>
            </a:avLst>
          </a:prstGeom>
          <a:solidFill>
            <a:srgbClr val="C0504D"/>
          </a:solidFill>
          <a:ln>
            <a:noFill/>
          </a:ln>
          <a:effectLst>
            <a:outerShdw blurRad="149987" dist="250190" dir="8460000" algn="ctr">
              <a:srgbClr val="000000">
                <a:alpha val="27843"/>
              </a:srgbClr>
            </a:outerShdw>
          </a:effectLst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lvl="0" algn="ctr">
              <a:buClr>
                <a:srgbClr val="000000"/>
              </a:buClr>
              <a:defRPr/>
            </a:pPr>
            <a:r>
              <a:rPr lang="vi-VN" sz="2800" b="1" kern="0" dirty="0">
                <a:solidFill>
                  <a:srgbClr val="FFFFFF"/>
                </a:solidFill>
                <a:latin typeface="UTM Avo" panose="02040603050506020204" pitchFamily="18" charset="0"/>
                <a:cs typeface="Arial"/>
                <a:sym typeface="Arial"/>
              </a:rPr>
              <a:t>Câu 2. </a:t>
            </a:r>
            <a:r>
              <a:rPr lang="vi-VN" sz="2800" kern="0" dirty="0">
                <a:solidFill>
                  <a:srgbClr val="FFFFFF"/>
                </a:solidFill>
                <a:latin typeface="UTM Avo" panose="02040603050506020204" pitchFamily="18" charset="0"/>
                <a:cs typeface="Arial"/>
                <a:sym typeface="Arial"/>
              </a:rPr>
              <a:t>Câu in đậm dưới lên bài có tác dụng gì?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88C569F-5E2B-64A6-88E0-B84EDC1C89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2200" y="2642567"/>
            <a:ext cx="10007600" cy="1722135"/>
          </a:xfrm>
          <a:prstGeom prst="rect">
            <a:avLst/>
          </a:prstGeom>
        </p:spPr>
      </p:pic>
      <p:sp>
        <p:nvSpPr>
          <p:cNvPr id="3" name="Google Shape;218;p15">
            <a:extLst>
              <a:ext uri="{FF2B5EF4-FFF2-40B4-BE49-F238E27FC236}">
                <a16:creationId xmlns:a16="http://schemas.microsoft.com/office/drawing/2014/main" id="{5329FA52-7390-8312-9B54-2A85585FBD7C}"/>
              </a:ext>
            </a:extLst>
          </p:cNvPr>
          <p:cNvSpPr/>
          <p:nvPr/>
        </p:nvSpPr>
        <p:spPr>
          <a:xfrm>
            <a:off x="825015" y="4879233"/>
            <a:ext cx="3403600" cy="1803400"/>
          </a:xfrm>
          <a:prstGeom prst="roundRect">
            <a:avLst>
              <a:gd name="adj" fmla="val 4956"/>
            </a:avLst>
          </a:prstGeom>
          <a:solidFill>
            <a:schemeClr val="lt1"/>
          </a:solidFill>
          <a:ln w="381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 err="1">
                <a:solidFill>
                  <a:schemeClr val="dk1"/>
                </a:solidFill>
                <a:latin typeface="UTM Avo" panose="02040603050506020204" pitchFamily="18" charset="0"/>
              </a:rPr>
              <a:t>Tạo</a:t>
            </a:r>
            <a:r>
              <a:rPr lang="en-US" sz="2400" dirty="0">
                <a:solidFill>
                  <a:schemeClr val="dk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UTM Avo" panose="02040603050506020204" pitchFamily="18" charset="0"/>
              </a:rPr>
              <a:t>ấn</a:t>
            </a:r>
            <a:r>
              <a:rPr lang="en-US" sz="2400" dirty="0">
                <a:solidFill>
                  <a:schemeClr val="dk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UTM Avo" panose="02040603050506020204" pitchFamily="18" charset="0"/>
              </a:rPr>
              <a:t>tượng</a:t>
            </a:r>
            <a:r>
              <a:rPr lang="en-US" sz="2400" dirty="0">
                <a:solidFill>
                  <a:schemeClr val="dk1"/>
                </a:solidFill>
                <a:latin typeface="UTM Avo" panose="02040603050506020204" pitchFamily="18" charset="0"/>
              </a:rPr>
              <a:t>, </a:t>
            </a:r>
            <a:r>
              <a:rPr lang="en-US" sz="2400" dirty="0" err="1">
                <a:solidFill>
                  <a:schemeClr val="dk1"/>
                </a:solidFill>
                <a:latin typeface="UTM Avo" panose="02040603050506020204" pitchFamily="18" charset="0"/>
              </a:rPr>
              <a:t>thu</a:t>
            </a:r>
            <a:r>
              <a:rPr lang="en-US" sz="2400" dirty="0">
                <a:solidFill>
                  <a:schemeClr val="dk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UTM Avo" panose="02040603050506020204" pitchFamily="18" charset="0"/>
              </a:rPr>
              <a:t>hút</a:t>
            </a:r>
            <a:r>
              <a:rPr lang="en-US" sz="2400" dirty="0">
                <a:solidFill>
                  <a:schemeClr val="dk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UTM Avo" panose="02040603050506020204" pitchFamily="18" charset="0"/>
              </a:rPr>
              <a:t>sự</a:t>
            </a:r>
            <a:r>
              <a:rPr lang="en-US" sz="2400" dirty="0">
                <a:solidFill>
                  <a:schemeClr val="dk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UTM Avo" panose="02040603050506020204" pitchFamily="18" charset="0"/>
              </a:rPr>
              <a:t>tập</a:t>
            </a:r>
            <a:r>
              <a:rPr lang="en-US" sz="2400" dirty="0">
                <a:solidFill>
                  <a:schemeClr val="dk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UTM Avo" panose="02040603050506020204" pitchFamily="18" charset="0"/>
              </a:rPr>
              <a:t>trung</a:t>
            </a:r>
            <a:r>
              <a:rPr lang="en-US" sz="2400" dirty="0">
                <a:solidFill>
                  <a:schemeClr val="dk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UTM Avo" panose="02040603050506020204" pitchFamily="18" charset="0"/>
              </a:rPr>
              <a:t>của</a:t>
            </a:r>
            <a:r>
              <a:rPr lang="en-US" sz="2400" dirty="0">
                <a:solidFill>
                  <a:schemeClr val="dk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UTM Avo" panose="02040603050506020204" pitchFamily="18" charset="0"/>
              </a:rPr>
              <a:t>người</a:t>
            </a:r>
            <a:r>
              <a:rPr lang="en-US" sz="2400" dirty="0">
                <a:solidFill>
                  <a:schemeClr val="dk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UTM Avo" panose="02040603050506020204" pitchFamily="18" charset="0"/>
              </a:rPr>
              <a:t>đọc</a:t>
            </a:r>
            <a:r>
              <a:rPr lang="en-US" sz="2400" dirty="0">
                <a:solidFill>
                  <a:schemeClr val="dk1"/>
                </a:solidFill>
                <a:latin typeface="UTM Avo" panose="02040603050506020204" pitchFamily="18" charset="0"/>
              </a:rPr>
              <a:t>.</a:t>
            </a:r>
            <a:endParaRPr sz="2400" dirty="0">
              <a:solidFill>
                <a:schemeClr val="dk1"/>
              </a:solidFill>
              <a:latin typeface="UTM Avo" panose="02040603050506020204" pitchFamily="18" charset="0"/>
            </a:endParaRPr>
          </a:p>
        </p:txBody>
      </p:sp>
      <p:sp>
        <p:nvSpPr>
          <p:cNvPr id="4" name="Google Shape;219;p15">
            <a:extLst>
              <a:ext uri="{FF2B5EF4-FFF2-40B4-BE49-F238E27FC236}">
                <a16:creationId xmlns:a16="http://schemas.microsoft.com/office/drawing/2014/main" id="{E4958416-DAE7-B70F-4A40-11C191B05351}"/>
              </a:ext>
            </a:extLst>
          </p:cNvPr>
          <p:cNvSpPr/>
          <p:nvPr/>
        </p:nvSpPr>
        <p:spPr>
          <a:xfrm>
            <a:off x="5791200" y="4940300"/>
            <a:ext cx="5943600" cy="1803400"/>
          </a:xfrm>
          <a:prstGeom prst="roundRect">
            <a:avLst>
              <a:gd name="adj" fmla="val 4956"/>
            </a:avLst>
          </a:prstGeom>
          <a:solidFill>
            <a:schemeClr val="lt1"/>
          </a:solidFill>
          <a:ln w="381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 err="1">
                <a:solidFill>
                  <a:schemeClr val="dk1"/>
                </a:solidFill>
                <a:latin typeface="UTM Avo" panose="02040603050506020204" pitchFamily="18" charset="0"/>
              </a:rPr>
              <a:t>Tóm</a:t>
            </a:r>
            <a:r>
              <a:rPr lang="en-US" sz="2400" dirty="0">
                <a:solidFill>
                  <a:schemeClr val="dk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UTM Avo" panose="02040603050506020204" pitchFamily="18" charset="0"/>
              </a:rPr>
              <a:t>tắt</a:t>
            </a:r>
            <a:r>
              <a:rPr lang="en-US" sz="2400" dirty="0">
                <a:solidFill>
                  <a:schemeClr val="dk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UTM Avo" panose="02040603050506020204" pitchFamily="18" charset="0"/>
              </a:rPr>
              <a:t>nội</a:t>
            </a:r>
            <a:r>
              <a:rPr lang="en-US" sz="2400" dirty="0">
                <a:solidFill>
                  <a:schemeClr val="dk1"/>
                </a:solidFill>
                <a:latin typeface="UTM Avo" panose="02040603050506020204" pitchFamily="18" charset="0"/>
              </a:rPr>
              <a:t> dung </a:t>
            </a:r>
            <a:r>
              <a:rPr lang="en-US" sz="2400" dirty="0" err="1">
                <a:solidFill>
                  <a:schemeClr val="dk1"/>
                </a:solidFill>
                <a:latin typeface="UTM Avo" panose="02040603050506020204" pitchFamily="18" charset="0"/>
              </a:rPr>
              <a:t>chính</a:t>
            </a:r>
            <a:r>
              <a:rPr lang="en-US" sz="2400" dirty="0">
                <a:solidFill>
                  <a:schemeClr val="dk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UTM Avo" panose="02040603050506020204" pitchFamily="18" charset="0"/>
              </a:rPr>
              <a:t>của</a:t>
            </a:r>
            <a:r>
              <a:rPr lang="en-US" sz="2400" dirty="0">
                <a:solidFill>
                  <a:schemeClr val="dk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UTM Avo" panose="02040603050506020204" pitchFamily="18" charset="0"/>
              </a:rPr>
              <a:t>bài</a:t>
            </a:r>
            <a:r>
              <a:rPr lang="en-US" sz="2400" dirty="0">
                <a:solidFill>
                  <a:schemeClr val="dk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UTM Avo" panose="02040603050506020204" pitchFamily="18" charset="0"/>
              </a:rPr>
              <a:t>đọc</a:t>
            </a:r>
            <a:r>
              <a:rPr lang="en-US" sz="2400" dirty="0">
                <a:solidFill>
                  <a:schemeClr val="dk1"/>
                </a:solidFill>
                <a:latin typeface="UTM Avo" panose="02040603050506020204" pitchFamily="18" charset="0"/>
              </a:rPr>
              <a:t>, </a:t>
            </a:r>
            <a:r>
              <a:rPr lang="en-US" sz="2400" dirty="0" err="1">
                <a:solidFill>
                  <a:schemeClr val="dk1"/>
                </a:solidFill>
                <a:latin typeface="UTM Avo" panose="02040603050506020204" pitchFamily="18" charset="0"/>
              </a:rPr>
              <a:t>giúp</a:t>
            </a:r>
            <a:r>
              <a:rPr lang="en-US" sz="2400" dirty="0">
                <a:solidFill>
                  <a:schemeClr val="dk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UTM Avo" panose="02040603050506020204" pitchFamily="18" charset="0"/>
              </a:rPr>
              <a:t>người</a:t>
            </a:r>
            <a:r>
              <a:rPr lang="en-US" sz="2400" dirty="0">
                <a:solidFill>
                  <a:schemeClr val="dk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UTM Avo" panose="02040603050506020204" pitchFamily="18" charset="0"/>
              </a:rPr>
              <a:t>đọc</a:t>
            </a:r>
            <a:r>
              <a:rPr lang="en-US" sz="2400" dirty="0">
                <a:solidFill>
                  <a:schemeClr val="dk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UTM Avo" panose="02040603050506020204" pitchFamily="18" charset="0"/>
              </a:rPr>
              <a:t>dễ</a:t>
            </a:r>
            <a:r>
              <a:rPr lang="en-US" sz="2400" dirty="0">
                <a:solidFill>
                  <a:schemeClr val="dk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UTM Avo" panose="02040603050506020204" pitchFamily="18" charset="0"/>
              </a:rPr>
              <a:t>dàng</a:t>
            </a:r>
            <a:r>
              <a:rPr lang="en-US" sz="2400" dirty="0">
                <a:solidFill>
                  <a:schemeClr val="dk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UTM Avo" panose="02040603050506020204" pitchFamily="18" charset="0"/>
              </a:rPr>
              <a:t>nắm</a:t>
            </a:r>
            <a:r>
              <a:rPr lang="en-US" sz="2400" dirty="0">
                <a:solidFill>
                  <a:schemeClr val="dk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UTM Avo" panose="02040603050506020204" pitchFamily="18" charset="0"/>
              </a:rPr>
              <a:t>được</a:t>
            </a:r>
            <a:r>
              <a:rPr lang="en-US" sz="2400" dirty="0">
                <a:solidFill>
                  <a:schemeClr val="dk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UTM Avo" panose="02040603050506020204" pitchFamily="18" charset="0"/>
              </a:rPr>
              <a:t>nội</a:t>
            </a:r>
            <a:r>
              <a:rPr lang="en-US" sz="2400" dirty="0">
                <a:solidFill>
                  <a:schemeClr val="dk1"/>
                </a:solidFill>
                <a:latin typeface="UTM Avo" panose="02040603050506020204" pitchFamily="18" charset="0"/>
              </a:rPr>
              <a:t> dung </a:t>
            </a:r>
            <a:r>
              <a:rPr lang="en-US" sz="2400" dirty="0" err="1">
                <a:solidFill>
                  <a:schemeClr val="dk1"/>
                </a:solidFill>
                <a:latin typeface="UTM Avo" panose="02040603050506020204" pitchFamily="18" charset="0"/>
              </a:rPr>
              <a:t>khái</a:t>
            </a:r>
            <a:r>
              <a:rPr lang="en-US" sz="2400" dirty="0">
                <a:solidFill>
                  <a:schemeClr val="dk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UTM Avo" panose="02040603050506020204" pitchFamily="18" charset="0"/>
              </a:rPr>
              <a:t>quát</a:t>
            </a:r>
            <a:r>
              <a:rPr lang="en-US" sz="2400" dirty="0">
                <a:solidFill>
                  <a:schemeClr val="dk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UTM Avo" panose="02040603050506020204" pitchFamily="18" charset="0"/>
              </a:rPr>
              <a:t>của</a:t>
            </a:r>
            <a:r>
              <a:rPr lang="en-US" sz="2400" dirty="0">
                <a:solidFill>
                  <a:schemeClr val="dk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UTM Avo" panose="02040603050506020204" pitchFamily="18" charset="0"/>
              </a:rPr>
              <a:t>bài</a:t>
            </a:r>
            <a:r>
              <a:rPr lang="en-US" sz="2400" dirty="0">
                <a:solidFill>
                  <a:schemeClr val="dk1"/>
                </a:solidFill>
                <a:latin typeface="UTM Avo" panose="02040603050506020204" pitchFamily="18" charset="0"/>
              </a:rPr>
              <a:t>.</a:t>
            </a:r>
            <a:endParaRPr sz="2400" dirty="0">
              <a:solidFill>
                <a:schemeClr val="dk1"/>
              </a:solidFill>
              <a:latin typeface="UTM Avo" panose="02040603050506020204" pitchFamily="18" charset="0"/>
            </a:endParaRPr>
          </a:p>
        </p:txBody>
      </p:sp>
      <p:pic>
        <p:nvPicPr>
          <p:cNvPr id="5" name="Google Shape;220;p15">
            <a:extLst>
              <a:ext uri="{FF2B5EF4-FFF2-40B4-BE49-F238E27FC236}">
                <a16:creationId xmlns:a16="http://schemas.microsoft.com/office/drawing/2014/main" id="{A842C1C4-9FF9-F1A6-7FD8-BC4B208A857E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924370" flipH="1">
            <a:off x="8004048" y="4500162"/>
            <a:ext cx="465061" cy="369017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221;p15">
            <a:extLst>
              <a:ext uri="{FF2B5EF4-FFF2-40B4-BE49-F238E27FC236}">
                <a16:creationId xmlns:a16="http://schemas.microsoft.com/office/drawing/2014/main" id="{D9F53900-B61A-D159-3CE4-CAD7A190222F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161370">
            <a:off x="3230600" y="4397247"/>
            <a:ext cx="465061" cy="40753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99088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7818C64-2436-0466-1B67-822F65D318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207;p14">
            <a:extLst>
              <a:ext uri="{FF2B5EF4-FFF2-40B4-BE49-F238E27FC236}">
                <a16:creationId xmlns:a16="http://schemas.microsoft.com/office/drawing/2014/main" id="{C7EF636B-134B-B28B-0FB0-2265F8B51F68}"/>
              </a:ext>
            </a:extLst>
          </p:cNvPr>
          <p:cNvSpPr/>
          <p:nvPr/>
        </p:nvSpPr>
        <p:spPr>
          <a:xfrm>
            <a:off x="1485603" y="1718254"/>
            <a:ext cx="9220794" cy="1253546"/>
          </a:xfrm>
          <a:prstGeom prst="roundRect">
            <a:avLst>
              <a:gd name="adj" fmla="val 15806"/>
            </a:avLst>
          </a:prstGeom>
          <a:solidFill>
            <a:srgbClr val="C0504D"/>
          </a:solidFill>
          <a:ln>
            <a:noFill/>
          </a:ln>
          <a:effectLst>
            <a:outerShdw blurRad="149987" dist="250190" dir="8460000" algn="ctr">
              <a:srgbClr val="000000">
                <a:alpha val="27843"/>
              </a:srgbClr>
            </a:outerShdw>
          </a:effectLst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lvl="0" algn="ctr">
              <a:buClr>
                <a:srgbClr val="000000"/>
              </a:buClr>
              <a:defRPr/>
            </a:pPr>
            <a:r>
              <a:rPr lang="vi-VN" sz="2800" b="1" kern="0" dirty="0">
                <a:solidFill>
                  <a:srgbClr val="FFFFFF"/>
                </a:solidFill>
                <a:latin typeface="UTM Avo" panose="02040603050506020204" pitchFamily="18" charset="0"/>
                <a:cs typeface="Arial"/>
                <a:sym typeface="Arial"/>
              </a:rPr>
              <a:t>Câu 3. </a:t>
            </a:r>
            <a:r>
              <a:rPr lang="vi-VN" sz="2800" kern="0" dirty="0">
                <a:solidFill>
                  <a:srgbClr val="FFFFFF"/>
                </a:solidFill>
                <a:latin typeface="UTM Avo" panose="02040603050506020204" pitchFamily="18" charset="0"/>
                <a:cs typeface="Arial"/>
                <a:sym typeface="Arial"/>
              </a:rPr>
              <a:t>Bài đọc gồm những mục nào? Hình ảnh </a:t>
            </a:r>
            <a:endParaRPr lang="en-US" sz="2800" kern="0" dirty="0">
              <a:solidFill>
                <a:srgbClr val="FFFFFF"/>
              </a:solidFill>
              <a:latin typeface="UTM Avo" panose="02040603050506020204" pitchFamily="18" charset="0"/>
              <a:cs typeface="Arial"/>
              <a:sym typeface="Arial"/>
            </a:endParaRPr>
          </a:p>
          <a:p>
            <a:pPr lvl="0" algn="ctr">
              <a:lnSpc>
                <a:spcPct val="150000"/>
              </a:lnSpc>
              <a:buClr>
                <a:srgbClr val="000000"/>
              </a:buClr>
              <a:defRPr/>
            </a:pPr>
            <a:r>
              <a:rPr lang="vi-VN" sz="2800" kern="0" dirty="0">
                <a:solidFill>
                  <a:srgbClr val="FFFFFF"/>
                </a:solidFill>
                <a:latin typeface="UTM Avo" panose="02040603050506020204" pitchFamily="18" charset="0"/>
                <a:cs typeface="Arial"/>
                <a:sym typeface="Arial"/>
              </a:rPr>
              <a:t>minh hoạ ở mỗi mục có tác dụng gì?</a:t>
            </a:r>
          </a:p>
        </p:txBody>
      </p:sp>
      <p:sp>
        <p:nvSpPr>
          <p:cNvPr id="7" name="Google Shape;229;p16">
            <a:extLst>
              <a:ext uri="{FF2B5EF4-FFF2-40B4-BE49-F238E27FC236}">
                <a16:creationId xmlns:a16="http://schemas.microsoft.com/office/drawing/2014/main" id="{29F0D02D-D0AC-E7EB-7AF3-9584F34AC6E4}"/>
              </a:ext>
            </a:extLst>
          </p:cNvPr>
          <p:cNvSpPr/>
          <p:nvPr/>
        </p:nvSpPr>
        <p:spPr>
          <a:xfrm>
            <a:off x="3764503" y="3429000"/>
            <a:ext cx="4089548" cy="677618"/>
          </a:xfrm>
          <a:prstGeom prst="roundRect">
            <a:avLst>
              <a:gd name="adj" fmla="val 8119"/>
            </a:avLst>
          </a:prstGeom>
          <a:solidFill>
            <a:schemeClr val="lt1"/>
          </a:solidFill>
          <a:ln w="381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algn="ctr"/>
            <a:r>
              <a:rPr lang="en-US" sz="2400" b="1" dirty="0" err="1">
                <a:solidFill>
                  <a:schemeClr val="dk1"/>
                </a:solidFill>
                <a:latin typeface="UTM Avo" panose="02040603050506020204" pitchFamily="18" charset="0"/>
              </a:rPr>
              <a:t>Bài</a:t>
            </a:r>
            <a:r>
              <a:rPr lang="en-US" sz="2400" b="1" dirty="0">
                <a:solidFill>
                  <a:schemeClr val="dk1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dk1"/>
                </a:solidFill>
                <a:latin typeface="UTM Avo" panose="02040603050506020204" pitchFamily="18" charset="0"/>
              </a:rPr>
              <a:t>đọc</a:t>
            </a:r>
            <a:r>
              <a:rPr lang="en-US" sz="2400" b="1" dirty="0">
                <a:solidFill>
                  <a:schemeClr val="dk1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dk1"/>
                </a:solidFill>
                <a:latin typeface="UTM Avo" panose="02040603050506020204" pitchFamily="18" charset="0"/>
              </a:rPr>
              <a:t>gồm</a:t>
            </a:r>
            <a:r>
              <a:rPr lang="en-US" sz="2400" b="1" dirty="0">
                <a:solidFill>
                  <a:schemeClr val="dk1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dk1"/>
                </a:solidFill>
                <a:latin typeface="UTM Avo" panose="02040603050506020204" pitchFamily="18" charset="0"/>
              </a:rPr>
              <a:t>các</a:t>
            </a:r>
            <a:r>
              <a:rPr lang="en-US" sz="2400" b="1" dirty="0">
                <a:solidFill>
                  <a:schemeClr val="dk1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dk1"/>
                </a:solidFill>
                <a:latin typeface="UTM Avo" panose="02040603050506020204" pitchFamily="18" charset="0"/>
              </a:rPr>
              <a:t>mục</a:t>
            </a:r>
            <a:endParaRPr sz="2400" b="1" dirty="0">
              <a:solidFill>
                <a:schemeClr val="dk1"/>
              </a:solidFill>
              <a:latin typeface="UTM Avo" panose="02040603050506020204" pitchFamily="18" charset="0"/>
            </a:endParaRPr>
          </a:p>
        </p:txBody>
      </p:sp>
      <p:sp>
        <p:nvSpPr>
          <p:cNvPr id="8" name="Google Shape;230;p16">
            <a:extLst>
              <a:ext uri="{FF2B5EF4-FFF2-40B4-BE49-F238E27FC236}">
                <a16:creationId xmlns:a16="http://schemas.microsoft.com/office/drawing/2014/main" id="{0EBA90E1-1627-E797-629D-20BF63B29179}"/>
              </a:ext>
            </a:extLst>
          </p:cNvPr>
          <p:cNvSpPr/>
          <p:nvPr/>
        </p:nvSpPr>
        <p:spPr>
          <a:xfrm>
            <a:off x="1170163" y="5025389"/>
            <a:ext cx="1473200" cy="1322071"/>
          </a:xfrm>
          <a:prstGeom prst="roundRect">
            <a:avLst>
              <a:gd name="adj" fmla="val 8119"/>
            </a:avLst>
          </a:prstGeom>
          <a:solidFill>
            <a:schemeClr val="lt1"/>
          </a:solidFill>
          <a:ln w="381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algn="ctr"/>
            <a:r>
              <a:rPr lang="en-US" sz="2400" dirty="0">
                <a:solidFill>
                  <a:schemeClr val="dk1"/>
                </a:solidFill>
                <a:latin typeface="UTM Avo" panose="02040603050506020204" pitchFamily="18" charset="0"/>
              </a:rPr>
              <a:t>Ý </a:t>
            </a:r>
            <a:r>
              <a:rPr lang="en-US" sz="2400" dirty="0" err="1">
                <a:solidFill>
                  <a:schemeClr val="dk1"/>
                </a:solidFill>
                <a:latin typeface="UTM Avo" panose="02040603050506020204" pitchFamily="18" charset="0"/>
              </a:rPr>
              <a:t>nghĩa</a:t>
            </a:r>
            <a:endParaRPr sz="2400" dirty="0">
              <a:solidFill>
                <a:schemeClr val="dk1"/>
              </a:solidFill>
              <a:latin typeface="UTM Avo" panose="02040603050506020204" pitchFamily="18" charset="0"/>
            </a:endParaRPr>
          </a:p>
        </p:txBody>
      </p:sp>
      <p:sp>
        <p:nvSpPr>
          <p:cNvPr id="10" name="Google Shape;231;p16">
            <a:extLst>
              <a:ext uri="{FF2B5EF4-FFF2-40B4-BE49-F238E27FC236}">
                <a16:creationId xmlns:a16="http://schemas.microsoft.com/office/drawing/2014/main" id="{8C69E1B8-6E77-1578-CAD1-EA3102104EA0}"/>
              </a:ext>
            </a:extLst>
          </p:cNvPr>
          <p:cNvSpPr/>
          <p:nvPr/>
        </p:nvSpPr>
        <p:spPr>
          <a:xfrm>
            <a:off x="2771054" y="5036060"/>
            <a:ext cx="1693286" cy="1311400"/>
          </a:xfrm>
          <a:prstGeom prst="roundRect">
            <a:avLst>
              <a:gd name="adj" fmla="val 8119"/>
            </a:avLst>
          </a:prstGeom>
          <a:solidFill>
            <a:schemeClr val="lt1"/>
          </a:solidFill>
          <a:ln w="381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algn="ctr">
              <a:lnSpc>
                <a:spcPct val="150000"/>
              </a:lnSpc>
            </a:pPr>
            <a:r>
              <a:rPr lang="en-US" sz="2400" dirty="0" err="1">
                <a:solidFill>
                  <a:schemeClr val="dk1"/>
                </a:solidFill>
                <a:latin typeface="UTM Avo" panose="02040603050506020204" pitchFamily="18" charset="0"/>
              </a:rPr>
              <a:t>Nguồn</a:t>
            </a:r>
            <a:r>
              <a:rPr lang="en-US" sz="2400" dirty="0">
                <a:solidFill>
                  <a:schemeClr val="dk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UTM Avo" panose="02040603050506020204" pitchFamily="18" charset="0"/>
              </a:rPr>
              <a:t>gốc</a:t>
            </a:r>
            <a:endParaRPr sz="2400" dirty="0">
              <a:solidFill>
                <a:schemeClr val="dk1"/>
              </a:solidFill>
              <a:latin typeface="UTM Avo" panose="02040603050506020204" pitchFamily="18" charset="0"/>
            </a:endParaRPr>
          </a:p>
        </p:txBody>
      </p:sp>
      <p:sp>
        <p:nvSpPr>
          <p:cNvPr id="11" name="Google Shape;232;p16">
            <a:extLst>
              <a:ext uri="{FF2B5EF4-FFF2-40B4-BE49-F238E27FC236}">
                <a16:creationId xmlns:a16="http://schemas.microsoft.com/office/drawing/2014/main" id="{21E03529-4501-E372-C93E-82B3B48668D9}"/>
              </a:ext>
            </a:extLst>
          </p:cNvPr>
          <p:cNvSpPr/>
          <p:nvPr/>
        </p:nvSpPr>
        <p:spPr>
          <a:xfrm>
            <a:off x="4592032" y="5025389"/>
            <a:ext cx="1839486" cy="1322071"/>
          </a:xfrm>
          <a:prstGeom prst="roundRect">
            <a:avLst>
              <a:gd name="adj" fmla="val 8119"/>
            </a:avLst>
          </a:prstGeom>
          <a:solidFill>
            <a:schemeClr val="lt1"/>
          </a:solidFill>
          <a:ln w="381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algn="ctr">
              <a:lnSpc>
                <a:spcPct val="150000"/>
              </a:lnSpc>
            </a:pPr>
            <a:r>
              <a:rPr lang="en-US" sz="2400" dirty="0" err="1">
                <a:solidFill>
                  <a:schemeClr val="dk1"/>
                </a:solidFill>
                <a:latin typeface="UTM Avo" panose="02040603050506020204" pitchFamily="18" charset="0"/>
              </a:rPr>
              <a:t>Hình</a:t>
            </a:r>
            <a:r>
              <a:rPr lang="en-US" sz="2400" dirty="0">
                <a:solidFill>
                  <a:schemeClr val="dk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UTM Avo" panose="02040603050506020204" pitchFamily="18" charset="0"/>
              </a:rPr>
              <a:t>thức</a:t>
            </a:r>
            <a:r>
              <a:rPr lang="en-US" sz="2400" dirty="0">
                <a:solidFill>
                  <a:schemeClr val="dk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UTM Avo" panose="02040603050506020204" pitchFamily="18" charset="0"/>
              </a:rPr>
              <a:t>thực</a:t>
            </a:r>
            <a:r>
              <a:rPr lang="en-US" sz="2400" dirty="0">
                <a:solidFill>
                  <a:schemeClr val="dk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UTM Avo" panose="02040603050506020204" pitchFamily="18" charset="0"/>
              </a:rPr>
              <a:t>hiện</a:t>
            </a:r>
            <a:endParaRPr sz="2400" dirty="0">
              <a:solidFill>
                <a:schemeClr val="dk1"/>
              </a:solidFill>
              <a:latin typeface="UTM Avo" panose="02040603050506020204" pitchFamily="18" charset="0"/>
            </a:endParaRPr>
          </a:p>
        </p:txBody>
      </p:sp>
      <p:sp>
        <p:nvSpPr>
          <p:cNvPr id="12" name="Google Shape;233;p16">
            <a:extLst>
              <a:ext uri="{FF2B5EF4-FFF2-40B4-BE49-F238E27FC236}">
                <a16:creationId xmlns:a16="http://schemas.microsoft.com/office/drawing/2014/main" id="{41B31890-B83C-D8B8-2C97-BF6ACCDE34D9}"/>
              </a:ext>
            </a:extLst>
          </p:cNvPr>
          <p:cNvSpPr/>
          <p:nvPr/>
        </p:nvSpPr>
        <p:spPr>
          <a:xfrm>
            <a:off x="6528679" y="5036060"/>
            <a:ext cx="2234296" cy="1311400"/>
          </a:xfrm>
          <a:prstGeom prst="roundRect">
            <a:avLst>
              <a:gd name="adj" fmla="val 8119"/>
            </a:avLst>
          </a:prstGeom>
          <a:solidFill>
            <a:schemeClr val="lt1"/>
          </a:solidFill>
          <a:ln w="381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algn="ctr">
              <a:lnSpc>
                <a:spcPct val="150000"/>
              </a:lnSpc>
            </a:pPr>
            <a:r>
              <a:rPr lang="en-US" sz="2400" dirty="0" err="1">
                <a:solidFill>
                  <a:schemeClr val="dk1"/>
                </a:solidFill>
                <a:latin typeface="UTM Avo" panose="02040603050506020204" pitchFamily="18" charset="0"/>
              </a:rPr>
              <a:t>Sử</a:t>
            </a:r>
            <a:r>
              <a:rPr lang="en-US" sz="2400" dirty="0">
                <a:solidFill>
                  <a:schemeClr val="dk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UTM Avo" panose="02040603050506020204" pitchFamily="18" charset="0"/>
              </a:rPr>
              <a:t>dụng</a:t>
            </a:r>
            <a:r>
              <a:rPr lang="en-US" sz="2400" dirty="0">
                <a:solidFill>
                  <a:schemeClr val="dk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UTM Avo" panose="02040603050506020204" pitchFamily="18" charset="0"/>
              </a:rPr>
              <a:t>các</a:t>
            </a:r>
            <a:r>
              <a:rPr lang="en-US" sz="2400" dirty="0">
                <a:solidFill>
                  <a:schemeClr val="dk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UTM Avo" panose="02040603050506020204" pitchFamily="18" charset="0"/>
              </a:rPr>
              <a:t>nguồn</a:t>
            </a:r>
            <a:r>
              <a:rPr lang="en-US" sz="2400" dirty="0">
                <a:solidFill>
                  <a:schemeClr val="dk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UTM Avo" panose="02040603050506020204" pitchFamily="18" charset="0"/>
              </a:rPr>
              <a:t>thu</a:t>
            </a:r>
            <a:endParaRPr sz="2400" dirty="0">
              <a:solidFill>
                <a:schemeClr val="dk1"/>
              </a:solidFill>
              <a:latin typeface="UTM Avo" panose="02040603050506020204" pitchFamily="18" charset="0"/>
            </a:endParaRPr>
          </a:p>
        </p:txBody>
      </p:sp>
      <p:sp>
        <p:nvSpPr>
          <p:cNvPr id="13" name="Google Shape;234;p16">
            <a:extLst>
              <a:ext uri="{FF2B5EF4-FFF2-40B4-BE49-F238E27FC236}">
                <a16:creationId xmlns:a16="http://schemas.microsoft.com/office/drawing/2014/main" id="{213F6739-A855-CC9A-6F04-EE0A56EF7C05}"/>
              </a:ext>
            </a:extLst>
          </p:cNvPr>
          <p:cNvSpPr/>
          <p:nvPr/>
        </p:nvSpPr>
        <p:spPr>
          <a:xfrm>
            <a:off x="8866911" y="5025389"/>
            <a:ext cx="1839486" cy="1322071"/>
          </a:xfrm>
          <a:prstGeom prst="roundRect">
            <a:avLst>
              <a:gd name="adj" fmla="val 8119"/>
            </a:avLst>
          </a:prstGeom>
          <a:solidFill>
            <a:schemeClr val="lt1"/>
          </a:solidFill>
          <a:ln w="381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algn="ctr"/>
            <a:r>
              <a:rPr lang="en-US" sz="2400" dirty="0" err="1">
                <a:solidFill>
                  <a:schemeClr val="dk1"/>
                </a:solidFill>
                <a:latin typeface="UTM Avo" panose="02040603050506020204" pitchFamily="18" charset="0"/>
              </a:rPr>
              <a:t>Kết</a:t>
            </a:r>
            <a:r>
              <a:rPr lang="en-US" sz="2400" dirty="0">
                <a:solidFill>
                  <a:schemeClr val="dk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UTM Avo" panose="02040603050506020204" pitchFamily="18" charset="0"/>
              </a:rPr>
              <a:t>quả</a:t>
            </a:r>
            <a:r>
              <a:rPr lang="en-US" sz="2400" dirty="0">
                <a:solidFill>
                  <a:schemeClr val="dk1"/>
                </a:solidFill>
                <a:latin typeface="UTM Avo" panose="02040603050506020204" pitchFamily="18" charset="0"/>
              </a:rPr>
              <a:t> </a:t>
            </a:r>
            <a:endParaRPr sz="2400" dirty="0">
              <a:solidFill>
                <a:schemeClr val="dk1"/>
              </a:solidFill>
              <a:latin typeface="UTM Avo" panose="02040603050506020204" pitchFamily="18" charset="0"/>
            </a:endParaRPr>
          </a:p>
        </p:txBody>
      </p:sp>
      <p:cxnSp>
        <p:nvCxnSpPr>
          <p:cNvPr id="14" name="Google Shape;235;p16">
            <a:extLst>
              <a:ext uri="{FF2B5EF4-FFF2-40B4-BE49-F238E27FC236}">
                <a16:creationId xmlns:a16="http://schemas.microsoft.com/office/drawing/2014/main" id="{F9EEC893-3F17-6291-3A5F-8343C41B6A2A}"/>
              </a:ext>
            </a:extLst>
          </p:cNvPr>
          <p:cNvCxnSpPr>
            <a:cxnSpLocks/>
            <a:stCxn id="7" idx="2"/>
            <a:endCxn id="8" idx="0"/>
          </p:cNvCxnSpPr>
          <p:nvPr/>
        </p:nvCxnSpPr>
        <p:spPr>
          <a:xfrm flipH="1">
            <a:off x="1906763" y="4106618"/>
            <a:ext cx="3902514" cy="918771"/>
          </a:xfrm>
          <a:prstGeom prst="straightConnector1">
            <a:avLst/>
          </a:prstGeom>
          <a:noFill/>
          <a:ln w="38100" cap="flat" cmpd="sng">
            <a:solidFill>
              <a:schemeClr val="accent2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15" name="Google Shape;236;p16">
            <a:extLst>
              <a:ext uri="{FF2B5EF4-FFF2-40B4-BE49-F238E27FC236}">
                <a16:creationId xmlns:a16="http://schemas.microsoft.com/office/drawing/2014/main" id="{22250E48-5DAB-4A97-D77B-C1DBFBD93301}"/>
              </a:ext>
            </a:extLst>
          </p:cNvPr>
          <p:cNvCxnSpPr>
            <a:cxnSpLocks/>
            <a:stCxn id="7" idx="2"/>
            <a:endCxn id="10" idx="0"/>
          </p:cNvCxnSpPr>
          <p:nvPr/>
        </p:nvCxnSpPr>
        <p:spPr>
          <a:xfrm flipH="1">
            <a:off x="3617697" y="4106618"/>
            <a:ext cx="2191580" cy="929442"/>
          </a:xfrm>
          <a:prstGeom prst="straightConnector1">
            <a:avLst/>
          </a:prstGeom>
          <a:noFill/>
          <a:ln w="38100" cap="flat" cmpd="sng">
            <a:solidFill>
              <a:schemeClr val="accent2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16" name="Google Shape;237;p16">
            <a:extLst>
              <a:ext uri="{FF2B5EF4-FFF2-40B4-BE49-F238E27FC236}">
                <a16:creationId xmlns:a16="http://schemas.microsoft.com/office/drawing/2014/main" id="{D5D2DC33-4EA8-EA4F-DF3E-B5F77E8EDA9E}"/>
              </a:ext>
            </a:extLst>
          </p:cNvPr>
          <p:cNvCxnSpPr>
            <a:cxnSpLocks/>
            <a:stCxn id="7" idx="2"/>
            <a:endCxn id="11" idx="0"/>
          </p:cNvCxnSpPr>
          <p:nvPr/>
        </p:nvCxnSpPr>
        <p:spPr>
          <a:xfrm flipH="1">
            <a:off x="5511775" y="4106618"/>
            <a:ext cx="297502" cy="918771"/>
          </a:xfrm>
          <a:prstGeom prst="straightConnector1">
            <a:avLst/>
          </a:prstGeom>
          <a:noFill/>
          <a:ln w="38100" cap="flat" cmpd="sng">
            <a:solidFill>
              <a:schemeClr val="accent2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17" name="Google Shape;238;p16">
            <a:extLst>
              <a:ext uri="{FF2B5EF4-FFF2-40B4-BE49-F238E27FC236}">
                <a16:creationId xmlns:a16="http://schemas.microsoft.com/office/drawing/2014/main" id="{24FF7C28-8DB5-8498-10DF-2602A00E9D81}"/>
              </a:ext>
            </a:extLst>
          </p:cNvPr>
          <p:cNvCxnSpPr>
            <a:cxnSpLocks/>
            <a:stCxn id="7" idx="2"/>
            <a:endCxn id="12" idx="0"/>
          </p:cNvCxnSpPr>
          <p:nvPr/>
        </p:nvCxnSpPr>
        <p:spPr>
          <a:xfrm>
            <a:off x="5809277" y="4106618"/>
            <a:ext cx="1836550" cy="929442"/>
          </a:xfrm>
          <a:prstGeom prst="straightConnector1">
            <a:avLst/>
          </a:prstGeom>
          <a:noFill/>
          <a:ln w="38100" cap="flat" cmpd="sng">
            <a:solidFill>
              <a:schemeClr val="accent2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18" name="Google Shape;239;p16">
            <a:extLst>
              <a:ext uri="{FF2B5EF4-FFF2-40B4-BE49-F238E27FC236}">
                <a16:creationId xmlns:a16="http://schemas.microsoft.com/office/drawing/2014/main" id="{F447DF2A-3E58-7E3C-6027-A10A40B5B2E8}"/>
              </a:ext>
            </a:extLst>
          </p:cNvPr>
          <p:cNvCxnSpPr>
            <a:cxnSpLocks/>
            <a:stCxn id="7" idx="2"/>
            <a:endCxn id="13" idx="0"/>
          </p:cNvCxnSpPr>
          <p:nvPr/>
        </p:nvCxnSpPr>
        <p:spPr>
          <a:xfrm>
            <a:off x="5809277" y="4106618"/>
            <a:ext cx="3977377" cy="918771"/>
          </a:xfrm>
          <a:prstGeom prst="straightConnector1">
            <a:avLst/>
          </a:prstGeom>
          <a:noFill/>
          <a:ln w="38100" cap="flat" cmpd="sng">
            <a:solidFill>
              <a:schemeClr val="accent2"/>
            </a:solidFill>
            <a:prstDash val="solid"/>
            <a:round/>
            <a:headEnd type="none" w="sm" len="sm"/>
            <a:tailEnd type="triangle" w="med" len="med"/>
          </a:ln>
        </p:spPr>
      </p:cxnSp>
    </p:spTree>
    <p:extLst>
      <p:ext uri="{BB962C8B-B14F-4D97-AF65-F5344CB8AC3E}">
        <p14:creationId xmlns:p14="http://schemas.microsoft.com/office/powerpoint/2010/main" val="1079140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314A14D-4283-2F25-5C11-318C8D172C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46;p17">
            <a:extLst>
              <a:ext uri="{FF2B5EF4-FFF2-40B4-BE49-F238E27FC236}">
                <a16:creationId xmlns:a16="http://schemas.microsoft.com/office/drawing/2014/main" id="{919F5C20-EEFC-096A-5152-BA8ECF819891}"/>
              </a:ext>
            </a:extLst>
          </p:cNvPr>
          <p:cNvSpPr/>
          <p:nvPr/>
        </p:nvSpPr>
        <p:spPr>
          <a:xfrm>
            <a:off x="215901" y="1797874"/>
            <a:ext cx="2019299" cy="1950489"/>
          </a:xfrm>
          <a:prstGeom prst="roundRect">
            <a:avLst>
              <a:gd name="adj" fmla="val 8119"/>
            </a:avLst>
          </a:prstGeom>
          <a:solidFill>
            <a:srgbClr val="FFFFFF"/>
          </a:solidFill>
          <a:ln w="38100" cap="flat" cmpd="sng">
            <a:solidFill>
              <a:srgbClr val="C0504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667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Hình</a:t>
            </a:r>
            <a:r>
              <a:rPr kumimoji="0" 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667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ảnh</a:t>
            </a:r>
            <a:r>
              <a:rPr kumimoji="0" 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667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minh</a:t>
            </a:r>
            <a:r>
              <a:rPr kumimoji="0" 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667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hoạ</a:t>
            </a:r>
            <a:r>
              <a:rPr kumimoji="0" 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endParaRPr kumimoji="0" sz="2667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cs typeface="Arial"/>
              <a:sym typeface="Arial"/>
            </a:endParaRPr>
          </a:p>
        </p:txBody>
      </p:sp>
      <p:sp>
        <p:nvSpPr>
          <p:cNvPr id="3" name="Google Shape;247;p17">
            <a:extLst>
              <a:ext uri="{FF2B5EF4-FFF2-40B4-BE49-F238E27FC236}">
                <a16:creationId xmlns:a16="http://schemas.microsoft.com/office/drawing/2014/main" id="{4596224F-BCDA-D068-1C35-989EBD67301E}"/>
              </a:ext>
            </a:extLst>
          </p:cNvPr>
          <p:cNvSpPr/>
          <p:nvPr/>
        </p:nvSpPr>
        <p:spPr>
          <a:xfrm>
            <a:off x="3263901" y="1797874"/>
            <a:ext cx="8859919" cy="1950489"/>
          </a:xfrm>
          <a:prstGeom prst="roundRect">
            <a:avLst>
              <a:gd name="adj" fmla="val 8119"/>
            </a:avLst>
          </a:prstGeom>
          <a:solidFill>
            <a:srgbClr val="FFFFFF"/>
          </a:solidFill>
          <a:ln w="38100" cap="flat" cmpd="sng">
            <a:solidFill>
              <a:srgbClr val="C0504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381019" lvl="0" indent="-381019" algn="just">
              <a:lnSpc>
                <a:spcPct val="150000"/>
              </a:lnSpc>
              <a:buClr>
                <a:srgbClr val="000000"/>
              </a:buClr>
              <a:buSzPct val="100000"/>
              <a:buFont typeface="Arial"/>
              <a:buChar char="•"/>
            </a:pPr>
            <a:r>
              <a:rPr lang="vi-VN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Giúp người đọc hình dung được sự vật, hoạt động nêu trong bài đọc một cách nhanh chóng, cụ thể, rõ ràng.</a:t>
            </a:r>
          </a:p>
          <a:p>
            <a:pPr marL="381019" lvl="0" indent="-381019" algn="just">
              <a:lnSpc>
                <a:spcPct val="150000"/>
              </a:lnSpc>
              <a:buClr>
                <a:srgbClr val="000000"/>
              </a:buClr>
              <a:buSzPct val="100000"/>
              <a:buFont typeface="Arial"/>
              <a:buChar char="•"/>
            </a:pPr>
            <a:r>
              <a:rPr lang="vi-VN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Tạo cảm xúc ở người đọc.</a:t>
            </a:r>
          </a:p>
        </p:txBody>
      </p:sp>
      <p:sp>
        <p:nvSpPr>
          <p:cNvPr id="4" name="Google Shape;248;p17">
            <a:extLst>
              <a:ext uri="{FF2B5EF4-FFF2-40B4-BE49-F238E27FC236}">
                <a16:creationId xmlns:a16="http://schemas.microsoft.com/office/drawing/2014/main" id="{95C9FDF1-A63C-C3A7-448F-AAADCA3FB3EA}"/>
              </a:ext>
            </a:extLst>
          </p:cNvPr>
          <p:cNvSpPr/>
          <p:nvPr/>
        </p:nvSpPr>
        <p:spPr>
          <a:xfrm>
            <a:off x="2349501" y="2290518"/>
            <a:ext cx="812800" cy="9652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C0504D"/>
          </a:solidFill>
          <a:ln w="25400" cap="flat" cmpd="sng">
            <a:solidFill>
              <a:srgbClr val="C0504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Calibri"/>
              <a:cs typeface="Calibri"/>
              <a:sym typeface="Calibri"/>
            </a:endParaRPr>
          </a:p>
        </p:txBody>
      </p:sp>
      <p:pic>
        <p:nvPicPr>
          <p:cNvPr id="5" name="Google Shape;249;p17">
            <a:extLst>
              <a:ext uri="{FF2B5EF4-FFF2-40B4-BE49-F238E27FC236}">
                <a16:creationId xmlns:a16="http://schemas.microsoft.com/office/drawing/2014/main" id="{D935C4B3-8A0B-35E0-CEF4-FAA8335DFB14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306629" y="3888340"/>
            <a:ext cx="3578742" cy="28299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30435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2A622A7-9F2E-CA78-0033-07FF2F0AC6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7AF1000-673A-0C1B-A372-2C4CB80A63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313" y="2888456"/>
            <a:ext cx="4052888" cy="2681288"/>
          </a:xfrm>
          <a:prstGeom prst="rect">
            <a:avLst/>
          </a:prstGeom>
        </p:spPr>
      </p:pic>
      <p:sp>
        <p:nvSpPr>
          <p:cNvPr id="13" name="Google Shape;256;p18">
            <a:extLst>
              <a:ext uri="{FF2B5EF4-FFF2-40B4-BE49-F238E27FC236}">
                <a16:creationId xmlns:a16="http://schemas.microsoft.com/office/drawing/2014/main" id="{5E432024-9405-8E04-E564-51D949EC5E5B}"/>
              </a:ext>
            </a:extLst>
          </p:cNvPr>
          <p:cNvSpPr/>
          <p:nvPr/>
        </p:nvSpPr>
        <p:spPr>
          <a:xfrm>
            <a:off x="3272449" y="1676174"/>
            <a:ext cx="5647101" cy="784155"/>
          </a:xfrm>
          <a:prstGeom prst="roundRect">
            <a:avLst>
              <a:gd name="adj" fmla="val 23258"/>
            </a:avLst>
          </a:prstGeom>
          <a:solidFill>
            <a:srgbClr val="C00000"/>
          </a:solidFill>
          <a:ln w="38100" cap="flat" cmpd="sng">
            <a:solidFill>
              <a:srgbClr val="C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2800" b="1" kern="0" dirty="0" err="1">
                <a:solidFill>
                  <a:srgbClr val="FFFFFF"/>
                </a:solidFill>
                <a:latin typeface="UTM Avo" panose="02040603050506020204" pitchFamily="18" charset="0"/>
                <a:cs typeface="Arial"/>
                <a:sym typeface="Arial"/>
              </a:rPr>
              <a:t>Tác</a:t>
            </a:r>
            <a:r>
              <a:rPr lang="en-US" sz="2800" b="1" kern="0" dirty="0">
                <a:solidFill>
                  <a:srgbClr val="FFFFFF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rgbClr val="FFFFFF"/>
                </a:solidFill>
                <a:latin typeface="UTM Avo" panose="02040603050506020204" pitchFamily="18" charset="0"/>
                <a:cs typeface="Arial"/>
                <a:sym typeface="Arial"/>
              </a:rPr>
              <a:t>dụng</a:t>
            </a:r>
            <a:r>
              <a:rPr lang="en-US" sz="2800" b="1" kern="0" dirty="0">
                <a:solidFill>
                  <a:srgbClr val="FFFFFF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rgbClr val="FFFFFF"/>
                </a:solidFill>
                <a:latin typeface="UTM Avo" panose="02040603050506020204" pitchFamily="18" charset="0"/>
                <a:cs typeface="Arial"/>
                <a:sym typeface="Arial"/>
              </a:rPr>
              <a:t>hình</a:t>
            </a:r>
            <a:r>
              <a:rPr lang="en-US" sz="2800" b="1" kern="0" dirty="0">
                <a:solidFill>
                  <a:srgbClr val="FFFFFF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rgbClr val="FFFFFF"/>
                </a:solidFill>
                <a:latin typeface="UTM Avo" panose="02040603050506020204" pitchFamily="18" charset="0"/>
                <a:cs typeface="Arial"/>
                <a:sym typeface="Arial"/>
              </a:rPr>
              <a:t>ảnh</a:t>
            </a:r>
            <a:r>
              <a:rPr lang="en-US" sz="2800" b="1" kern="0" dirty="0">
                <a:solidFill>
                  <a:srgbClr val="FFFFFF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rgbClr val="FFFFFF"/>
                </a:solidFill>
                <a:latin typeface="UTM Avo" panose="02040603050506020204" pitchFamily="18" charset="0"/>
                <a:cs typeface="Arial"/>
                <a:sym typeface="Arial"/>
              </a:rPr>
              <a:t>minh</a:t>
            </a:r>
            <a:r>
              <a:rPr lang="en-US" sz="2800" b="1" kern="0" dirty="0">
                <a:solidFill>
                  <a:srgbClr val="FFFFFF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rgbClr val="FFFFFF"/>
                </a:solidFill>
                <a:latin typeface="UTM Avo" panose="02040603050506020204" pitchFamily="18" charset="0"/>
                <a:cs typeface="Arial"/>
                <a:sym typeface="Arial"/>
              </a:rPr>
              <a:t>họa</a:t>
            </a:r>
            <a:endParaRPr sz="2800" kern="0" dirty="0">
              <a:solidFill>
                <a:srgbClr val="FFFFFF"/>
              </a:solidFill>
              <a:latin typeface="UTM Avo" panose="02040603050506020204" pitchFamily="18" charset="0"/>
              <a:cs typeface="Arial"/>
              <a:sym typeface="Arial"/>
            </a:endParaRPr>
          </a:p>
        </p:txBody>
      </p:sp>
      <p:sp>
        <p:nvSpPr>
          <p:cNvPr id="16" name="Google Shape;259;p18">
            <a:extLst>
              <a:ext uri="{FF2B5EF4-FFF2-40B4-BE49-F238E27FC236}">
                <a16:creationId xmlns:a16="http://schemas.microsoft.com/office/drawing/2014/main" id="{D241CB08-F1FB-BB7F-F66B-1D1D385B9F54}"/>
              </a:ext>
            </a:extLst>
          </p:cNvPr>
          <p:cNvSpPr/>
          <p:nvPr/>
        </p:nvSpPr>
        <p:spPr>
          <a:xfrm>
            <a:off x="1250157" y="5202359"/>
            <a:ext cx="2489200" cy="734769"/>
          </a:xfrm>
          <a:prstGeom prst="roundRect">
            <a:avLst>
              <a:gd name="adj" fmla="val 8119"/>
            </a:avLst>
          </a:prstGeom>
          <a:solidFill>
            <a:srgbClr val="C0504D"/>
          </a:solidFill>
          <a:ln w="38100" cap="flat" cmpd="sng">
            <a:solidFill>
              <a:srgbClr val="C0504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Mục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Ý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nghĩa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Avo" panose="02040603050506020204" pitchFamily="18" charset="0"/>
              <a:cs typeface="Arial"/>
              <a:sym typeface="Arial"/>
            </a:endParaRPr>
          </a:p>
        </p:txBody>
      </p:sp>
      <p:sp>
        <p:nvSpPr>
          <p:cNvPr id="17" name="Google Shape;260;p18">
            <a:extLst>
              <a:ext uri="{FF2B5EF4-FFF2-40B4-BE49-F238E27FC236}">
                <a16:creationId xmlns:a16="http://schemas.microsoft.com/office/drawing/2014/main" id="{8010FED2-505D-F52F-4521-78C883877E8A}"/>
              </a:ext>
            </a:extLst>
          </p:cNvPr>
          <p:cNvSpPr/>
          <p:nvPr/>
        </p:nvSpPr>
        <p:spPr>
          <a:xfrm>
            <a:off x="5785645" y="3718881"/>
            <a:ext cx="5232400" cy="1950489"/>
          </a:xfrm>
          <a:prstGeom prst="roundRect">
            <a:avLst>
              <a:gd name="adj" fmla="val 8119"/>
            </a:avLst>
          </a:prstGeom>
          <a:solidFill>
            <a:srgbClr val="FFFFFF"/>
          </a:solidFill>
          <a:ln w="38100" cap="flat" cmpd="sng">
            <a:solidFill>
              <a:srgbClr val="C0504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Giúp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người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đọc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hiểu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ý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nghĩa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của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phong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trào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“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Kế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hoạch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nhỏ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”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là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làm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theo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lời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Bác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Hồ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dạy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.</a:t>
            </a:r>
            <a:endParaRPr kumimoji="0" sz="5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cs typeface="Arial"/>
              <a:sym typeface="Arial"/>
            </a:endParaRPr>
          </a:p>
        </p:txBody>
      </p:sp>
      <p:pic>
        <p:nvPicPr>
          <p:cNvPr id="18" name="Google Shape;261;p18">
            <a:extLst>
              <a:ext uri="{FF2B5EF4-FFF2-40B4-BE49-F238E27FC236}">
                <a16:creationId xmlns:a16="http://schemas.microsoft.com/office/drawing/2014/main" id="{DE82D9C5-3D0E-2D70-29D8-7DCDB2D9904C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flipH="1">
            <a:off x="4775890" y="4094994"/>
            <a:ext cx="755066" cy="59913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72003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78A573C-BADE-0E8A-6C46-C551C9949D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6A041E2-E949-0C8B-28AF-66042A17A9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47" y="2623834"/>
            <a:ext cx="5541333" cy="2843148"/>
          </a:xfrm>
          <a:prstGeom prst="rect">
            <a:avLst/>
          </a:prstGeom>
        </p:spPr>
      </p:pic>
      <p:sp>
        <p:nvSpPr>
          <p:cNvPr id="13" name="Google Shape;256;p18">
            <a:extLst>
              <a:ext uri="{FF2B5EF4-FFF2-40B4-BE49-F238E27FC236}">
                <a16:creationId xmlns:a16="http://schemas.microsoft.com/office/drawing/2014/main" id="{F1D59A03-8039-5B07-BBF9-729B00C6625C}"/>
              </a:ext>
            </a:extLst>
          </p:cNvPr>
          <p:cNvSpPr/>
          <p:nvPr/>
        </p:nvSpPr>
        <p:spPr>
          <a:xfrm>
            <a:off x="3272449" y="1676174"/>
            <a:ext cx="5647101" cy="784155"/>
          </a:xfrm>
          <a:prstGeom prst="roundRect">
            <a:avLst>
              <a:gd name="adj" fmla="val 23258"/>
            </a:avLst>
          </a:prstGeom>
          <a:solidFill>
            <a:srgbClr val="C00000"/>
          </a:solidFill>
          <a:ln w="38100" cap="flat" cmpd="sng">
            <a:solidFill>
              <a:srgbClr val="C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2800" b="1" kern="0" dirty="0" err="1">
                <a:solidFill>
                  <a:srgbClr val="FFFFFF"/>
                </a:solidFill>
                <a:latin typeface="UTM Avo" panose="02040603050506020204" pitchFamily="18" charset="0"/>
                <a:cs typeface="Arial"/>
                <a:sym typeface="Arial"/>
              </a:rPr>
              <a:t>Tác</a:t>
            </a:r>
            <a:r>
              <a:rPr lang="en-US" sz="2800" b="1" kern="0" dirty="0">
                <a:solidFill>
                  <a:srgbClr val="FFFFFF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rgbClr val="FFFFFF"/>
                </a:solidFill>
                <a:latin typeface="UTM Avo" panose="02040603050506020204" pitchFamily="18" charset="0"/>
                <a:cs typeface="Arial"/>
                <a:sym typeface="Arial"/>
              </a:rPr>
              <a:t>dụng</a:t>
            </a:r>
            <a:r>
              <a:rPr lang="en-US" sz="2800" b="1" kern="0" dirty="0">
                <a:solidFill>
                  <a:srgbClr val="FFFFFF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rgbClr val="FFFFFF"/>
                </a:solidFill>
                <a:latin typeface="UTM Avo" panose="02040603050506020204" pitchFamily="18" charset="0"/>
                <a:cs typeface="Arial"/>
                <a:sym typeface="Arial"/>
              </a:rPr>
              <a:t>hình</a:t>
            </a:r>
            <a:r>
              <a:rPr lang="en-US" sz="2800" b="1" kern="0" dirty="0">
                <a:solidFill>
                  <a:srgbClr val="FFFFFF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rgbClr val="FFFFFF"/>
                </a:solidFill>
                <a:latin typeface="UTM Avo" panose="02040603050506020204" pitchFamily="18" charset="0"/>
                <a:cs typeface="Arial"/>
                <a:sym typeface="Arial"/>
              </a:rPr>
              <a:t>ảnh</a:t>
            </a:r>
            <a:r>
              <a:rPr lang="en-US" sz="2800" b="1" kern="0" dirty="0">
                <a:solidFill>
                  <a:srgbClr val="FFFFFF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rgbClr val="FFFFFF"/>
                </a:solidFill>
                <a:latin typeface="UTM Avo" panose="02040603050506020204" pitchFamily="18" charset="0"/>
                <a:cs typeface="Arial"/>
                <a:sym typeface="Arial"/>
              </a:rPr>
              <a:t>minh</a:t>
            </a:r>
            <a:r>
              <a:rPr lang="en-US" sz="2800" b="1" kern="0" dirty="0">
                <a:solidFill>
                  <a:srgbClr val="FFFFFF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rgbClr val="FFFFFF"/>
                </a:solidFill>
                <a:latin typeface="UTM Avo" panose="02040603050506020204" pitchFamily="18" charset="0"/>
                <a:cs typeface="Arial"/>
                <a:sym typeface="Arial"/>
              </a:rPr>
              <a:t>họa</a:t>
            </a:r>
            <a:endParaRPr sz="2800" kern="0" dirty="0">
              <a:solidFill>
                <a:srgbClr val="FFFFFF"/>
              </a:solidFill>
              <a:latin typeface="UTM Avo" panose="02040603050506020204" pitchFamily="18" charset="0"/>
              <a:cs typeface="Arial"/>
              <a:sym typeface="Arial"/>
            </a:endParaRPr>
          </a:p>
        </p:txBody>
      </p:sp>
      <p:sp>
        <p:nvSpPr>
          <p:cNvPr id="16" name="Google Shape;259;p18">
            <a:extLst>
              <a:ext uri="{FF2B5EF4-FFF2-40B4-BE49-F238E27FC236}">
                <a16:creationId xmlns:a16="http://schemas.microsoft.com/office/drawing/2014/main" id="{6C440ADE-CBB8-7777-7849-16ECDEB07F6E}"/>
              </a:ext>
            </a:extLst>
          </p:cNvPr>
          <p:cNvSpPr/>
          <p:nvPr/>
        </p:nvSpPr>
        <p:spPr>
          <a:xfrm>
            <a:off x="1250156" y="5202359"/>
            <a:ext cx="2662937" cy="734769"/>
          </a:xfrm>
          <a:prstGeom prst="roundRect">
            <a:avLst>
              <a:gd name="adj" fmla="val 8119"/>
            </a:avLst>
          </a:prstGeom>
          <a:solidFill>
            <a:srgbClr val="C0504D"/>
          </a:solidFill>
          <a:ln w="38100" cap="flat" cmpd="sng">
            <a:solidFill>
              <a:srgbClr val="C0504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Mục</a:t>
            </a: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Nguồn</a:t>
            </a:r>
            <a:r>
              <a:rPr kumimoji="0" lang="en-US" sz="2400" b="1" i="0" u="none" strike="noStrike" kern="0" cap="none" spc="0" normalizeH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gốc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Avo" panose="02040603050506020204" pitchFamily="18" charset="0"/>
              <a:cs typeface="Arial"/>
              <a:sym typeface="Arial"/>
            </a:endParaRPr>
          </a:p>
        </p:txBody>
      </p:sp>
      <p:sp>
        <p:nvSpPr>
          <p:cNvPr id="17" name="Google Shape;260;p18">
            <a:extLst>
              <a:ext uri="{FF2B5EF4-FFF2-40B4-BE49-F238E27FC236}">
                <a16:creationId xmlns:a16="http://schemas.microsoft.com/office/drawing/2014/main" id="{3193EEF3-2561-44FE-4F31-1E4C0B4043C6}"/>
              </a:ext>
            </a:extLst>
          </p:cNvPr>
          <p:cNvSpPr/>
          <p:nvPr/>
        </p:nvSpPr>
        <p:spPr>
          <a:xfrm>
            <a:off x="5836445" y="3429000"/>
            <a:ext cx="5232400" cy="2735670"/>
          </a:xfrm>
          <a:prstGeom prst="roundRect">
            <a:avLst>
              <a:gd name="adj" fmla="val 8119"/>
            </a:avLst>
          </a:prstGeom>
          <a:solidFill>
            <a:srgbClr val="FFFFFF"/>
          </a:solidFill>
          <a:ln w="38100" cap="flat" cmpd="sng">
            <a:solidFill>
              <a:srgbClr val="C0504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lvl="0" algn="just">
              <a:lnSpc>
                <a:spcPct val="150000"/>
              </a:lnSpc>
              <a:buClr>
                <a:srgbClr val="000000"/>
              </a:buClr>
              <a:defRPr/>
            </a:pPr>
            <a:r>
              <a:rPr lang="vi-VN" sz="2400" ker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Giúp người đọc cảm nhận được nét hồn nhiên, nhí nhảnh, đáng yêu của các bạn thiếu nhi – những người khởi xướng phong trào “Kế hoạch nhỏ”.</a:t>
            </a:r>
            <a:endParaRPr lang="vi-VN" sz="2400" kern="0" dirty="0" err="1">
              <a:solidFill>
                <a:srgbClr val="000000"/>
              </a:solidFill>
              <a:latin typeface="UTM Avo" panose="02040603050506020204" pitchFamily="18" charset="0"/>
              <a:cs typeface="Arial"/>
              <a:sym typeface="Arial"/>
            </a:endParaRPr>
          </a:p>
        </p:txBody>
      </p:sp>
      <p:pic>
        <p:nvPicPr>
          <p:cNvPr id="18" name="Google Shape;261;p18">
            <a:extLst>
              <a:ext uri="{FF2B5EF4-FFF2-40B4-BE49-F238E27FC236}">
                <a16:creationId xmlns:a16="http://schemas.microsoft.com/office/drawing/2014/main" id="{E006F7E1-0C79-CFBB-B86B-E8BA0D4D4F75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flipH="1">
            <a:off x="4775890" y="4094994"/>
            <a:ext cx="755066" cy="59913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17237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CA166504-DDEE-2D48-2E46-DF9F50AFB92A}"/>
              </a:ext>
            </a:extLst>
          </p:cNvPr>
          <p:cNvGrpSpPr/>
          <p:nvPr/>
        </p:nvGrpSpPr>
        <p:grpSpPr>
          <a:xfrm>
            <a:off x="10807666" y="746200"/>
            <a:ext cx="1216041" cy="1432566"/>
            <a:chOff x="930253" y="1555705"/>
            <a:chExt cx="1279160" cy="1432566"/>
          </a:xfrm>
        </p:grpSpPr>
        <p:pic>
          <p:nvPicPr>
            <p:cNvPr id="6" name="Picture 5">
              <a:hlinkClick r:id="rId3"/>
              <a:extLst>
                <a:ext uri="{FF2B5EF4-FFF2-40B4-BE49-F238E27FC236}">
                  <a16:creationId xmlns:a16="http://schemas.microsoft.com/office/drawing/2014/main" id="{12AEAF4A-A829-16AE-2A4E-682E4DBC7FE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7499" t="15368" r="7236" b="7264"/>
            <a:stretch/>
          </p:blipFill>
          <p:spPr>
            <a:xfrm>
              <a:off x="1064544" y="1555705"/>
              <a:ext cx="1010579" cy="917007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3CAF9F0-FF9C-3EE7-0E0F-A991231D78D5}"/>
                </a:ext>
              </a:extLst>
            </p:cNvPr>
            <p:cNvSpPr txBox="1"/>
            <p:nvPr/>
          </p:nvSpPr>
          <p:spPr>
            <a:xfrm>
              <a:off x="930253" y="2526606"/>
              <a:ext cx="127916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Ấn</a:t>
              </a:r>
              <a:r>
                <a:rPr lang="en-US" sz="1200" b="1" dirty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2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để</a:t>
              </a:r>
              <a:r>
                <a:rPr lang="en-US" sz="1200" b="1" dirty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2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đến</a:t>
              </a:r>
              <a:r>
                <a:rPr lang="en-US" sz="1200" b="1" dirty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2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trang</a:t>
              </a:r>
              <a:r>
                <a:rPr lang="en-US" sz="1200" b="1" dirty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2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sách</a:t>
              </a:r>
              <a:endParaRPr lang="en-US" sz="1200" b="1" dirty="0">
                <a:solidFill>
                  <a:schemeClr val="accent2"/>
                </a:solidFill>
                <a:latin typeface="UTM Avo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4040740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9485A19-9B80-BACB-100E-DD1CBCE988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5A885A8-EB08-3E06-F48D-FD5C4E233B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372" y="2727159"/>
            <a:ext cx="4618554" cy="2735670"/>
          </a:xfrm>
          <a:prstGeom prst="rect">
            <a:avLst/>
          </a:prstGeom>
        </p:spPr>
      </p:pic>
      <p:sp>
        <p:nvSpPr>
          <p:cNvPr id="13" name="Google Shape;256;p18">
            <a:extLst>
              <a:ext uri="{FF2B5EF4-FFF2-40B4-BE49-F238E27FC236}">
                <a16:creationId xmlns:a16="http://schemas.microsoft.com/office/drawing/2014/main" id="{2BDE3AB2-C5D5-EA1D-E9E9-8AF252EDE33C}"/>
              </a:ext>
            </a:extLst>
          </p:cNvPr>
          <p:cNvSpPr/>
          <p:nvPr/>
        </p:nvSpPr>
        <p:spPr>
          <a:xfrm>
            <a:off x="3272449" y="1676174"/>
            <a:ext cx="5647101" cy="784155"/>
          </a:xfrm>
          <a:prstGeom prst="roundRect">
            <a:avLst>
              <a:gd name="adj" fmla="val 23258"/>
            </a:avLst>
          </a:prstGeom>
          <a:solidFill>
            <a:srgbClr val="C00000"/>
          </a:solidFill>
          <a:ln w="38100" cap="flat" cmpd="sng">
            <a:solidFill>
              <a:srgbClr val="C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2800" b="1" kern="0" dirty="0" err="1">
                <a:solidFill>
                  <a:srgbClr val="FFFFFF"/>
                </a:solidFill>
                <a:latin typeface="UTM Avo" panose="02040603050506020204" pitchFamily="18" charset="0"/>
                <a:cs typeface="Arial"/>
                <a:sym typeface="Arial"/>
              </a:rPr>
              <a:t>Tác</a:t>
            </a:r>
            <a:r>
              <a:rPr lang="en-US" sz="2800" b="1" kern="0" dirty="0">
                <a:solidFill>
                  <a:srgbClr val="FFFFFF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rgbClr val="FFFFFF"/>
                </a:solidFill>
                <a:latin typeface="UTM Avo" panose="02040603050506020204" pitchFamily="18" charset="0"/>
                <a:cs typeface="Arial"/>
                <a:sym typeface="Arial"/>
              </a:rPr>
              <a:t>dụng</a:t>
            </a:r>
            <a:r>
              <a:rPr lang="en-US" sz="2800" b="1" kern="0" dirty="0">
                <a:solidFill>
                  <a:srgbClr val="FFFFFF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rgbClr val="FFFFFF"/>
                </a:solidFill>
                <a:latin typeface="UTM Avo" panose="02040603050506020204" pitchFamily="18" charset="0"/>
                <a:cs typeface="Arial"/>
                <a:sym typeface="Arial"/>
              </a:rPr>
              <a:t>hình</a:t>
            </a:r>
            <a:r>
              <a:rPr lang="en-US" sz="2800" b="1" kern="0" dirty="0">
                <a:solidFill>
                  <a:srgbClr val="FFFFFF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rgbClr val="FFFFFF"/>
                </a:solidFill>
                <a:latin typeface="UTM Avo" panose="02040603050506020204" pitchFamily="18" charset="0"/>
                <a:cs typeface="Arial"/>
                <a:sym typeface="Arial"/>
              </a:rPr>
              <a:t>ảnh</a:t>
            </a:r>
            <a:r>
              <a:rPr lang="en-US" sz="2800" b="1" kern="0" dirty="0">
                <a:solidFill>
                  <a:srgbClr val="FFFFFF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rgbClr val="FFFFFF"/>
                </a:solidFill>
                <a:latin typeface="UTM Avo" panose="02040603050506020204" pitchFamily="18" charset="0"/>
                <a:cs typeface="Arial"/>
                <a:sym typeface="Arial"/>
              </a:rPr>
              <a:t>minh</a:t>
            </a:r>
            <a:r>
              <a:rPr lang="en-US" sz="2800" b="1" kern="0" dirty="0">
                <a:solidFill>
                  <a:srgbClr val="FFFFFF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rgbClr val="FFFFFF"/>
                </a:solidFill>
                <a:latin typeface="UTM Avo" panose="02040603050506020204" pitchFamily="18" charset="0"/>
                <a:cs typeface="Arial"/>
                <a:sym typeface="Arial"/>
              </a:rPr>
              <a:t>họa</a:t>
            </a:r>
            <a:endParaRPr sz="2800" kern="0" dirty="0">
              <a:solidFill>
                <a:srgbClr val="FFFFFF"/>
              </a:solidFill>
              <a:latin typeface="UTM Avo" panose="02040603050506020204" pitchFamily="18" charset="0"/>
              <a:cs typeface="Arial"/>
              <a:sym typeface="Arial"/>
            </a:endParaRPr>
          </a:p>
        </p:txBody>
      </p:sp>
      <p:sp>
        <p:nvSpPr>
          <p:cNvPr id="16" name="Google Shape;259;p18">
            <a:extLst>
              <a:ext uri="{FF2B5EF4-FFF2-40B4-BE49-F238E27FC236}">
                <a16:creationId xmlns:a16="http://schemas.microsoft.com/office/drawing/2014/main" id="{5283799D-921A-5095-A346-593E6B64A098}"/>
              </a:ext>
            </a:extLst>
          </p:cNvPr>
          <p:cNvSpPr/>
          <p:nvPr/>
        </p:nvSpPr>
        <p:spPr>
          <a:xfrm>
            <a:off x="1250157" y="5202359"/>
            <a:ext cx="2489200" cy="734769"/>
          </a:xfrm>
          <a:prstGeom prst="roundRect">
            <a:avLst>
              <a:gd name="adj" fmla="val 8119"/>
            </a:avLst>
          </a:prstGeom>
          <a:solidFill>
            <a:srgbClr val="C0504D"/>
          </a:solidFill>
          <a:ln w="38100" cap="flat" cmpd="sng">
            <a:solidFill>
              <a:srgbClr val="C0504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Mục</a:t>
            </a: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Hình</a:t>
            </a:r>
            <a:r>
              <a:rPr kumimoji="0" lang="en-US" sz="2400" b="1" i="0" u="none" strike="noStrike" kern="0" cap="none" spc="0" normalizeH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thức thực hiện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Avo" panose="02040603050506020204" pitchFamily="18" charset="0"/>
              <a:cs typeface="Arial"/>
              <a:sym typeface="Arial"/>
            </a:endParaRPr>
          </a:p>
        </p:txBody>
      </p:sp>
      <p:sp>
        <p:nvSpPr>
          <p:cNvPr id="17" name="Google Shape;260;p18">
            <a:extLst>
              <a:ext uri="{FF2B5EF4-FFF2-40B4-BE49-F238E27FC236}">
                <a16:creationId xmlns:a16="http://schemas.microsoft.com/office/drawing/2014/main" id="{F1360FF2-23A2-6888-4FA3-BE1CA933CF4E}"/>
              </a:ext>
            </a:extLst>
          </p:cNvPr>
          <p:cNvSpPr/>
          <p:nvPr/>
        </p:nvSpPr>
        <p:spPr>
          <a:xfrm>
            <a:off x="5836445" y="3606800"/>
            <a:ext cx="5232400" cy="2456270"/>
          </a:xfrm>
          <a:prstGeom prst="roundRect">
            <a:avLst>
              <a:gd name="adj" fmla="val 8119"/>
            </a:avLst>
          </a:prstGeom>
          <a:solidFill>
            <a:srgbClr val="FFFFFF"/>
          </a:solidFill>
          <a:ln w="38100" cap="flat" cmpd="sng">
            <a:solidFill>
              <a:srgbClr val="C0504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lvl="0" algn="just">
              <a:lnSpc>
                <a:spcPct val="150000"/>
              </a:lnSpc>
              <a:buClr>
                <a:srgbClr val="000000"/>
              </a:buClr>
              <a:defRPr/>
            </a:pPr>
            <a:r>
              <a:rPr lang="vi-VN" sz="2400" ker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Hình ảnh bạn nhỏ đang chăm sóc vịt và vườn rau. Đó là một hoạt động trong phong trào “Kế hoạch nhỏ”.</a:t>
            </a:r>
            <a:endParaRPr lang="vi-VN" sz="2400" kern="0" dirty="0">
              <a:solidFill>
                <a:srgbClr val="000000"/>
              </a:solidFill>
              <a:latin typeface="UTM Avo" panose="02040603050506020204" pitchFamily="18" charset="0"/>
              <a:cs typeface="Arial"/>
              <a:sym typeface="Arial"/>
            </a:endParaRPr>
          </a:p>
        </p:txBody>
      </p:sp>
      <p:pic>
        <p:nvPicPr>
          <p:cNvPr id="18" name="Google Shape;261;p18">
            <a:extLst>
              <a:ext uri="{FF2B5EF4-FFF2-40B4-BE49-F238E27FC236}">
                <a16:creationId xmlns:a16="http://schemas.microsoft.com/office/drawing/2014/main" id="{3E1E2A0B-B385-4341-D743-DD5DF1D42060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flipH="1">
            <a:off x="4775890" y="4094994"/>
            <a:ext cx="755066" cy="59913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47063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CCDF1C8-8E5B-B392-6C1A-8FEE1A895C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ADC561C-8CE8-CB37-76B2-D196D70CAF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400" y="2596924"/>
            <a:ext cx="4192713" cy="2735671"/>
          </a:xfrm>
          <a:prstGeom prst="rect">
            <a:avLst/>
          </a:prstGeom>
        </p:spPr>
      </p:pic>
      <p:sp>
        <p:nvSpPr>
          <p:cNvPr id="13" name="Google Shape;256;p18">
            <a:extLst>
              <a:ext uri="{FF2B5EF4-FFF2-40B4-BE49-F238E27FC236}">
                <a16:creationId xmlns:a16="http://schemas.microsoft.com/office/drawing/2014/main" id="{1C31BCA4-991B-C40F-1783-158C8F88D2DB}"/>
              </a:ext>
            </a:extLst>
          </p:cNvPr>
          <p:cNvSpPr/>
          <p:nvPr/>
        </p:nvSpPr>
        <p:spPr>
          <a:xfrm>
            <a:off x="3272449" y="1676174"/>
            <a:ext cx="5647101" cy="784155"/>
          </a:xfrm>
          <a:prstGeom prst="roundRect">
            <a:avLst>
              <a:gd name="adj" fmla="val 23258"/>
            </a:avLst>
          </a:prstGeom>
          <a:solidFill>
            <a:srgbClr val="C00000"/>
          </a:solidFill>
          <a:ln w="38100" cap="flat" cmpd="sng">
            <a:solidFill>
              <a:srgbClr val="C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2800" b="1" kern="0" dirty="0" err="1">
                <a:solidFill>
                  <a:srgbClr val="FFFFFF"/>
                </a:solidFill>
                <a:latin typeface="UTM Avo" panose="02040603050506020204" pitchFamily="18" charset="0"/>
                <a:cs typeface="Arial"/>
                <a:sym typeface="Arial"/>
              </a:rPr>
              <a:t>Tác</a:t>
            </a:r>
            <a:r>
              <a:rPr lang="en-US" sz="2800" b="1" kern="0" dirty="0">
                <a:solidFill>
                  <a:srgbClr val="FFFFFF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rgbClr val="FFFFFF"/>
                </a:solidFill>
                <a:latin typeface="UTM Avo" panose="02040603050506020204" pitchFamily="18" charset="0"/>
                <a:cs typeface="Arial"/>
                <a:sym typeface="Arial"/>
              </a:rPr>
              <a:t>dụng</a:t>
            </a:r>
            <a:r>
              <a:rPr lang="en-US" sz="2800" b="1" kern="0" dirty="0">
                <a:solidFill>
                  <a:srgbClr val="FFFFFF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rgbClr val="FFFFFF"/>
                </a:solidFill>
                <a:latin typeface="UTM Avo" panose="02040603050506020204" pitchFamily="18" charset="0"/>
                <a:cs typeface="Arial"/>
                <a:sym typeface="Arial"/>
              </a:rPr>
              <a:t>hình</a:t>
            </a:r>
            <a:r>
              <a:rPr lang="en-US" sz="2800" b="1" kern="0" dirty="0">
                <a:solidFill>
                  <a:srgbClr val="FFFFFF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rgbClr val="FFFFFF"/>
                </a:solidFill>
                <a:latin typeface="UTM Avo" panose="02040603050506020204" pitchFamily="18" charset="0"/>
                <a:cs typeface="Arial"/>
                <a:sym typeface="Arial"/>
              </a:rPr>
              <a:t>ảnh</a:t>
            </a:r>
            <a:r>
              <a:rPr lang="en-US" sz="2800" b="1" kern="0" dirty="0">
                <a:solidFill>
                  <a:srgbClr val="FFFFFF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rgbClr val="FFFFFF"/>
                </a:solidFill>
                <a:latin typeface="UTM Avo" panose="02040603050506020204" pitchFamily="18" charset="0"/>
                <a:cs typeface="Arial"/>
                <a:sym typeface="Arial"/>
              </a:rPr>
              <a:t>minh</a:t>
            </a:r>
            <a:r>
              <a:rPr lang="en-US" sz="2800" b="1" kern="0" dirty="0">
                <a:solidFill>
                  <a:srgbClr val="FFFFFF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rgbClr val="FFFFFF"/>
                </a:solidFill>
                <a:latin typeface="UTM Avo" panose="02040603050506020204" pitchFamily="18" charset="0"/>
                <a:cs typeface="Arial"/>
                <a:sym typeface="Arial"/>
              </a:rPr>
              <a:t>họa</a:t>
            </a:r>
            <a:endParaRPr sz="2800" kern="0" dirty="0">
              <a:solidFill>
                <a:srgbClr val="FFFFFF"/>
              </a:solidFill>
              <a:latin typeface="UTM Avo" panose="02040603050506020204" pitchFamily="18" charset="0"/>
              <a:cs typeface="Arial"/>
              <a:sym typeface="Arial"/>
            </a:endParaRPr>
          </a:p>
        </p:txBody>
      </p:sp>
      <p:sp>
        <p:nvSpPr>
          <p:cNvPr id="16" name="Google Shape;259;p18">
            <a:extLst>
              <a:ext uri="{FF2B5EF4-FFF2-40B4-BE49-F238E27FC236}">
                <a16:creationId xmlns:a16="http://schemas.microsoft.com/office/drawing/2014/main" id="{50B80028-12EF-58B0-B166-DE5959775107}"/>
              </a:ext>
            </a:extLst>
          </p:cNvPr>
          <p:cNvSpPr/>
          <p:nvPr/>
        </p:nvSpPr>
        <p:spPr>
          <a:xfrm>
            <a:off x="1250157" y="5202359"/>
            <a:ext cx="2489200" cy="734769"/>
          </a:xfrm>
          <a:prstGeom prst="roundRect">
            <a:avLst>
              <a:gd name="adj" fmla="val 8119"/>
            </a:avLst>
          </a:prstGeom>
          <a:solidFill>
            <a:srgbClr val="C0504D"/>
          </a:solidFill>
          <a:ln w="38100" cap="flat" cmpd="sng">
            <a:solidFill>
              <a:srgbClr val="C0504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Mục</a:t>
            </a: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Sử</a:t>
            </a:r>
            <a:r>
              <a:rPr kumimoji="0" lang="en-US" sz="2400" b="1" i="0" u="none" strike="noStrike" kern="0" cap="none" spc="0" normalizeH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dụng các nguồn thu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Avo" panose="02040603050506020204" pitchFamily="18" charset="0"/>
              <a:cs typeface="Arial"/>
              <a:sym typeface="Arial"/>
            </a:endParaRPr>
          </a:p>
        </p:txBody>
      </p:sp>
      <p:sp>
        <p:nvSpPr>
          <p:cNvPr id="17" name="Google Shape;260;p18">
            <a:extLst>
              <a:ext uri="{FF2B5EF4-FFF2-40B4-BE49-F238E27FC236}">
                <a16:creationId xmlns:a16="http://schemas.microsoft.com/office/drawing/2014/main" id="{0C6D7BFA-F310-20B8-9962-36706E820371}"/>
              </a:ext>
            </a:extLst>
          </p:cNvPr>
          <p:cNvSpPr/>
          <p:nvPr/>
        </p:nvSpPr>
        <p:spPr>
          <a:xfrm>
            <a:off x="5836445" y="3429000"/>
            <a:ext cx="5232400" cy="2735670"/>
          </a:xfrm>
          <a:prstGeom prst="roundRect">
            <a:avLst>
              <a:gd name="adj" fmla="val 8119"/>
            </a:avLst>
          </a:prstGeom>
          <a:solidFill>
            <a:srgbClr val="FFFFFF"/>
          </a:solidFill>
          <a:ln w="38100" cap="flat" cmpd="sng">
            <a:solidFill>
              <a:srgbClr val="C0504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lvl="0" algn="just">
              <a:lnSpc>
                <a:spcPct val="150000"/>
              </a:lnSpc>
              <a:buClr>
                <a:srgbClr val="000000"/>
              </a:buClr>
              <a:defRPr/>
            </a:pPr>
            <a:r>
              <a:rPr lang="vi-VN" sz="2400" ker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Hình ảnh trao quà cho những bạn nhỏ có hoàn cảnh khó khăn. Đó là một nội dung sử dụng nguồn thu của phong trào “Kế hoạch nhỏ”.</a:t>
            </a:r>
          </a:p>
        </p:txBody>
      </p:sp>
      <p:pic>
        <p:nvPicPr>
          <p:cNvPr id="18" name="Google Shape;261;p18">
            <a:extLst>
              <a:ext uri="{FF2B5EF4-FFF2-40B4-BE49-F238E27FC236}">
                <a16:creationId xmlns:a16="http://schemas.microsoft.com/office/drawing/2014/main" id="{0D4C82EF-121B-D306-715A-DA3592DD8D78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flipH="1">
            <a:off x="4775890" y="4094994"/>
            <a:ext cx="755066" cy="59913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17948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EF97541-BD2C-CF69-40BC-4D53391679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4FC11D2-4294-978E-6041-7790E46EAD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006" y="2763006"/>
            <a:ext cx="4635501" cy="2660122"/>
          </a:xfrm>
          <a:prstGeom prst="rect">
            <a:avLst/>
          </a:prstGeom>
        </p:spPr>
      </p:pic>
      <p:sp>
        <p:nvSpPr>
          <p:cNvPr id="13" name="Google Shape;256;p18">
            <a:extLst>
              <a:ext uri="{FF2B5EF4-FFF2-40B4-BE49-F238E27FC236}">
                <a16:creationId xmlns:a16="http://schemas.microsoft.com/office/drawing/2014/main" id="{A4D9A110-B9E7-EDD8-FC99-5DB155407FEF}"/>
              </a:ext>
            </a:extLst>
          </p:cNvPr>
          <p:cNvSpPr/>
          <p:nvPr/>
        </p:nvSpPr>
        <p:spPr>
          <a:xfrm>
            <a:off x="3272449" y="1676174"/>
            <a:ext cx="5647101" cy="784155"/>
          </a:xfrm>
          <a:prstGeom prst="roundRect">
            <a:avLst>
              <a:gd name="adj" fmla="val 23258"/>
            </a:avLst>
          </a:prstGeom>
          <a:solidFill>
            <a:srgbClr val="C00000"/>
          </a:solidFill>
          <a:ln w="38100" cap="flat" cmpd="sng">
            <a:solidFill>
              <a:srgbClr val="C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2800" b="1" kern="0" dirty="0" err="1">
                <a:solidFill>
                  <a:srgbClr val="FFFFFF"/>
                </a:solidFill>
                <a:latin typeface="UTM Avo" panose="02040603050506020204" pitchFamily="18" charset="0"/>
                <a:cs typeface="Arial"/>
                <a:sym typeface="Arial"/>
              </a:rPr>
              <a:t>Tác</a:t>
            </a:r>
            <a:r>
              <a:rPr lang="en-US" sz="2800" b="1" kern="0" dirty="0">
                <a:solidFill>
                  <a:srgbClr val="FFFFFF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rgbClr val="FFFFFF"/>
                </a:solidFill>
                <a:latin typeface="UTM Avo" panose="02040603050506020204" pitchFamily="18" charset="0"/>
                <a:cs typeface="Arial"/>
                <a:sym typeface="Arial"/>
              </a:rPr>
              <a:t>dụng</a:t>
            </a:r>
            <a:r>
              <a:rPr lang="en-US" sz="2800" b="1" kern="0" dirty="0">
                <a:solidFill>
                  <a:srgbClr val="FFFFFF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rgbClr val="FFFFFF"/>
                </a:solidFill>
                <a:latin typeface="UTM Avo" panose="02040603050506020204" pitchFamily="18" charset="0"/>
                <a:cs typeface="Arial"/>
                <a:sym typeface="Arial"/>
              </a:rPr>
              <a:t>hình</a:t>
            </a:r>
            <a:r>
              <a:rPr lang="en-US" sz="2800" b="1" kern="0" dirty="0">
                <a:solidFill>
                  <a:srgbClr val="FFFFFF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rgbClr val="FFFFFF"/>
                </a:solidFill>
                <a:latin typeface="UTM Avo" panose="02040603050506020204" pitchFamily="18" charset="0"/>
                <a:cs typeface="Arial"/>
                <a:sym typeface="Arial"/>
              </a:rPr>
              <a:t>ảnh</a:t>
            </a:r>
            <a:r>
              <a:rPr lang="en-US" sz="2800" b="1" kern="0" dirty="0">
                <a:solidFill>
                  <a:srgbClr val="FFFFFF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rgbClr val="FFFFFF"/>
                </a:solidFill>
                <a:latin typeface="UTM Avo" panose="02040603050506020204" pitchFamily="18" charset="0"/>
                <a:cs typeface="Arial"/>
                <a:sym typeface="Arial"/>
              </a:rPr>
              <a:t>minh</a:t>
            </a:r>
            <a:r>
              <a:rPr lang="en-US" sz="2800" b="1" kern="0" dirty="0">
                <a:solidFill>
                  <a:srgbClr val="FFFFFF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rgbClr val="FFFFFF"/>
                </a:solidFill>
                <a:latin typeface="UTM Avo" panose="02040603050506020204" pitchFamily="18" charset="0"/>
                <a:cs typeface="Arial"/>
                <a:sym typeface="Arial"/>
              </a:rPr>
              <a:t>họa</a:t>
            </a:r>
            <a:endParaRPr sz="2800" kern="0" dirty="0">
              <a:solidFill>
                <a:srgbClr val="FFFFFF"/>
              </a:solidFill>
              <a:latin typeface="UTM Avo" panose="02040603050506020204" pitchFamily="18" charset="0"/>
              <a:cs typeface="Arial"/>
              <a:sym typeface="Arial"/>
            </a:endParaRPr>
          </a:p>
        </p:txBody>
      </p:sp>
      <p:sp>
        <p:nvSpPr>
          <p:cNvPr id="16" name="Google Shape;259;p18">
            <a:extLst>
              <a:ext uri="{FF2B5EF4-FFF2-40B4-BE49-F238E27FC236}">
                <a16:creationId xmlns:a16="http://schemas.microsoft.com/office/drawing/2014/main" id="{BB738B1A-2B02-A4E1-4DDB-E80F3117C2DA}"/>
              </a:ext>
            </a:extLst>
          </p:cNvPr>
          <p:cNvSpPr/>
          <p:nvPr/>
        </p:nvSpPr>
        <p:spPr>
          <a:xfrm>
            <a:off x="1250157" y="5202359"/>
            <a:ext cx="2489200" cy="734769"/>
          </a:xfrm>
          <a:prstGeom prst="roundRect">
            <a:avLst>
              <a:gd name="adj" fmla="val 8119"/>
            </a:avLst>
          </a:prstGeom>
          <a:solidFill>
            <a:srgbClr val="C0504D"/>
          </a:solidFill>
          <a:ln w="38100" cap="flat" cmpd="sng">
            <a:solidFill>
              <a:srgbClr val="C0504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Mục</a:t>
            </a: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Kết</a:t>
            </a:r>
            <a:r>
              <a:rPr kumimoji="0" lang="en-US" sz="2400" b="1" i="0" u="none" strike="noStrike" kern="0" cap="none" spc="0" normalizeH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quả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Avo" panose="02040603050506020204" pitchFamily="18" charset="0"/>
              <a:cs typeface="Arial"/>
              <a:sym typeface="Arial"/>
            </a:endParaRPr>
          </a:p>
        </p:txBody>
      </p:sp>
      <p:sp>
        <p:nvSpPr>
          <p:cNvPr id="17" name="Google Shape;260;p18">
            <a:extLst>
              <a:ext uri="{FF2B5EF4-FFF2-40B4-BE49-F238E27FC236}">
                <a16:creationId xmlns:a16="http://schemas.microsoft.com/office/drawing/2014/main" id="{A3418B11-EA21-BA23-F2E9-ACAAC843C81F}"/>
              </a:ext>
            </a:extLst>
          </p:cNvPr>
          <p:cNvSpPr/>
          <p:nvPr/>
        </p:nvSpPr>
        <p:spPr>
          <a:xfrm>
            <a:off x="5836445" y="3429000"/>
            <a:ext cx="5232400" cy="2735670"/>
          </a:xfrm>
          <a:prstGeom prst="roundRect">
            <a:avLst>
              <a:gd name="adj" fmla="val 8119"/>
            </a:avLst>
          </a:prstGeom>
          <a:solidFill>
            <a:srgbClr val="FFFFFF"/>
          </a:solidFill>
          <a:ln w="38100" cap="flat" cmpd="sng">
            <a:solidFill>
              <a:srgbClr val="C0504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lvl="0" algn="just">
              <a:lnSpc>
                <a:spcPct val="150000"/>
              </a:lnSpc>
              <a:buClr>
                <a:srgbClr val="000000"/>
              </a:buClr>
              <a:defRPr/>
            </a:pPr>
            <a:r>
              <a:rPr lang="vi-VN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Hình ảnh Đoàn tàu Đội Thiếu niên Tiền phong Hồ Chí Minh. Đó là một kết quả lớn của thiếu nhi cả nước trong phong trào “Kế hoạch nhỏ”.</a:t>
            </a:r>
          </a:p>
        </p:txBody>
      </p:sp>
      <p:pic>
        <p:nvPicPr>
          <p:cNvPr id="18" name="Google Shape;261;p18">
            <a:extLst>
              <a:ext uri="{FF2B5EF4-FFF2-40B4-BE49-F238E27FC236}">
                <a16:creationId xmlns:a16="http://schemas.microsoft.com/office/drawing/2014/main" id="{0C24735B-5268-725F-A606-F375E6330902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flipH="1">
            <a:off x="4775890" y="4094994"/>
            <a:ext cx="755066" cy="59913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77243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DA9AB99-951F-7003-C696-AA61AA7CB4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207;p14">
            <a:extLst>
              <a:ext uri="{FF2B5EF4-FFF2-40B4-BE49-F238E27FC236}">
                <a16:creationId xmlns:a16="http://schemas.microsoft.com/office/drawing/2014/main" id="{6A265140-9B5F-8F1F-D1F8-253830910AAA}"/>
              </a:ext>
            </a:extLst>
          </p:cNvPr>
          <p:cNvSpPr/>
          <p:nvPr/>
        </p:nvSpPr>
        <p:spPr>
          <a:xfrm>
            <a:off x="1485603" y="1718254"/>
            <a:ext cx="9220794" cy="1253546"/>
          </a:xfrm>
          <a:prstGeom prst="roundRect">
            <a:avLst>
              <a:gd name="adj" fmla="val 15806"/>
            </a:avLst>
          </a:prstGeom>
          <a:solidFill>
            <a:srgbClr val="C0504D"/>
          </a:solidFill>
          <a:ln>
            <a:noFill/>
          </a:ln>
          <a:effectLst>
            <a:outerShdw blurRad="149987" dist="250190" dir="8460000" algn="ctr">
              <a:srgbClr val="000000">
                <a:alpha val="27843"/>
              </a:srgbClr>
            </a:outerShdw>
          </a:effectLst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lvl="0" algn="ctr">
              <a:buClr>
                <a:srgbClr val="000000"/>
              </a:buClr>
              <a:defRPr/>
            </a:pPr>
            <a:r>
              <a:rPr lang="vi-VN" sz="2800" b="1" kern="0" dirty="0">
                <a:solidFill>
                  <a:srgbClr val="FFFFFF"/>
                </a:solidFill>
                <a:latin typeface="UTM Avo" panose="02040603050506020204" pitchFamily="18" charset="0"/>
                <a:cs typeface="Arial"/>
                <a:sym typeface="Arial"/>
              </a:rPr>
              <a:t>Câu </a:t>
            </a:r>
            <a:r>
              <a:rPr lang="en-US" sz="2800" b="1" kern="0" dirty="0">
                <a:solidFill>
                  <a:srgbClr val="FFFFFF"/>
                </a:solidFill>
                <a:latin typeface="UTM Avo" panose="02040603050506020204" pitchFamily="18" charset="0"/>
                <a:cs typeface="Arial"/>
                <a:sym typeface="Arial"/>
              </a:rPr>
              <a:t>4</a:t>
            </a:r>
            <a:r>
              <a:rPr lang="vi-VN" sz="2800" b="1" kern="0" dirty="0">
                <a:solidFill>
                  <a:srgbClr val="FFFFFF"/>
                </a:solidFill>
                <a:latin typeface="UTM Avo" panose="02040603050506020204" pitchFamily="18" charset="0"/>
                <a:cs typeface="Arial"/>
                <a:sym typeface="Arial"/>
              </a:rPr>
              <a:t>. </a:t>
            </a:r>
            <a:r>
              <a:rPr lang="en-US" sz="2800" dirty="0" err="1">
                <a:solidFill>
                  <a:schemeClr val="lt1"/>
                </a:solidFill>
                <a:latin typeface="UTM Avo" panose="02040603050506020204" pitchFamily="18" charset="0"/>
              </a:rPr>
              <a:t>Mỗi</a:t>
            </a:r>
            <a:r>
              <a:rPr lang="en-US" sz="2800" dirty="0">
                <a:solidFill>
                  <a:schemeClr val="lt1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lt1"/>
                </a:solidFill>
                <a:latin typeface="UTM Avo" panose="02040603050506020204" pitchFamily="18" charset="0"/>
              </a:rPr>
              <a:t>hoạt</a:t>
            </a:r>
            <a:r>
              <a:rPr lang="en-US" sz="2800" dirty="0">
                <a:solidFill>
                  <a:schemeClr val="lt1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lt1"/>
                </a:solidFill>
                <a:latin typeface="UTM Avo" panose="02040603050506020204" pitchFamily="18" charset="0"/>
              </a:rPr>
              <a:t>động</a:t>
            </a:r>
            <a:r>
              <a:rPr lang="en-US" sz="2800" dirty="0">
                <a:solidFill>
                  <a:schemeClr val="lt1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lt1"/>
                </a:solidFill>
                <a:latin typeface="UTM Avo" panose="02040603050506020204" pitchFamily="18" charset="0"/>
              </a:rPr>
              <a:t>trong</a:t>
            </a:r>
            <a:r>
              <a:rPr lang="en-US" sz="2800" dirty="0">
                <a:solidFill>
                  <a:schemeClr val="lt1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lt1"/>
                </a:solidFill>
                <a:latin typeface="UTM Avo" panose="02040603050506020204" pitchFamily="18" charset="0"/>
              </a:rPr>
              <a:t>phong</a:t>
            </a:r>
            <a:r>
              <a:rPr lang="en-US" sz="2800" dirty="0">
                <a:solidFill>
                  <a:schemeClr val="lt1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lt1"/>
                </a:solidFill>
                <a:latin typeface="UTM Avo" panose="02040603050506020204" pitchFamily="18" charset="0"/>
              </a:rPr>
              <a:t>trào</a:t>
            </a:r>
            <a:r>
              <a:rPr lang="en-US" sz="2800" dirty="0">
                <a:solidFill>
                  <a:schemeClr val="lt1"/>
                </a:solidFill>
                <a:latin typeface="UTM Avo" panose="02040603050506020204" pitchFamily="18" charset="0"/>
              </a:rPr>
              <a:t> </a:t>
            </a:r>
            <a:r>
              <a:rPr lang="en-US" sz="2800" i="1" dirty="0" err="1">
                <a:solidFill>
                  <a:schemeClr val="lt1"/>
                </a:solidFill>
                <a:latin typeface="UTM Avo" panose="02040603050506020204" pitchFamily="18" charset="0"/>
              </a:rPr>
              <a:t>Kế</a:t>
            </a:r>
            <a:r>
              <a:rPr lang="en-US" sz="2800" i="1" dirty="0">
                <a:solidFill>
                  <a:schemeClr val="lt1"/>
                </a:solidFill>
                <a:latin typeface="UTM Avo" panose="02040603050506020204" pitchFamily="18" charset="0"/>
              </a:rPr>
              <a:t> </a:t>
            </a:r>
            <a:r>
              <a:rPr lang="en-US" sz="2800" i="1" dirty="0" err="1">
                <a:solidFill>
                  <a:schemeClr val="lt1"/>
                </a:solidFill>
                <a:latin typeface="UTM Avo" panose="02040603050506020204" pitchFamily="18" charset="0"/>
              </a:rPr>
              <a:t>hoạch</a:t>
            </a:r>
            <a:r>
              <a:rPr lang="en-US" sz="2800" i="1" dirty="0">
                <a:solidFill>
                  <a:schemeClr val="lt1"/>
                </a:solidFill>
                <a:latin typeface="UTM Avo" panose="02040603050506020204" pitchFamily="18" charset="0"/>
              </a:rPr>
              <a:t> </a:t>
            </a:r>
          </a:p>
          <a:p>
            <a:pPr lvl="0" algn="ctr">
              <a:spcBef>
                <a:spcPts val="600"/>
              </a:spcBef>
              <a:buClr>
                <a:srgbClr val="000000"/>
              </a:buClr>
              <a:defRPr/>
            </a:pPr>
            <a:r>
              <a:rPr lang="en-US" sz="2800" i="1" dirty="0" err="1">
                <a:solidFill>
                  <a:schemeClr val="lt1"/>
                </a:solidFill>
                <a:latin typeface="UTM Avo" panose="02040603050506020204" pitchFamily="18" charset="0"/>
              </a:rPr>
              <a:t>nhỏ</a:t>
            </a:r>
            <a:r>
              <a:rPr lang="en-US" sz="2800" i="1" dirty="0">
                <a:solidFill>
                  <a:schemeClr val="lt1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lt1"/>
                </a:solidFill>
                <a:latin typeface="UTM Avo" panose="02040603050506020204" pitchFamily="18" charset="0"/>
              </a:rPr>
              <a:t>có</a:t>
            </a:r>
            <a:r>
              <a:rPr lang="en-US" sz="2800" dirty="0">
                <a:solidFill>
                  <a:schemeClr val="lt1"/>
                </a:solidFill>
                <a:latin typeface="UTM Avo" panose="02040603050506020204" pitchFamily="18" charset="0"/>
              </a:rPr>
              <a:t> ý </a:t>
            </a:r>
            <a:r>
              <a:rPr lang="en-US" sz="2800" dirty="0" err="1">
                <a:solidFill>
                  <a:schemeClr val="lt1"/>
                </a:solidFill>
                <a:latin typeface="UTM Avo" panose="02040603050506020204" pitchFamily="18" charset="0"/>
              </a:rPr>
              <a:t>nghĩa</a:t>
            </a:r>
            <a:r>
              <a:rPr lang="en-US" sz="2800" dirty="0">
                <a:solidFill>
                  <a:schemeClr val="lt1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lt1"/>
                </a:solidFill>
                <a:latin typeface="UTM Avo" panose="02040603050506020204" pitchFamily="18" charset="0"/>
              </a:rPr>
              <a:t>như</a:t>
            </a:r>
            <a:r>
              <a:rPr lang="en-US" sz="2800" dirty="0">
                <a:solidFill>
                  <a:schemeClr val="lt1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lt1"/>
                </a:solidFill>
                <a:latin typeface="UTM Avo" panose="02040603050506020204" pitchFamily="18" charset="0"/>
              </a:rPr>
              <a:t>thế</a:t>
            </a:r>
            <a:r>
              <a:rPr lang="en-US" sz="2800" dirty="0">
                <a:solidFill>
                  <a:schemeClr val="lt1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lt1"/>
                </a:solidFill>
                <a:latin typeface="UTM Avo" panose="02040603050506020204" pitchFamily="18" charset="0"/>
              </a:rPr>
              <a:t>nào</a:t>
            </a:r>
            <a:r>
              <a:rPr lang="en-US" sz="2800" dirty="0">
                <a:solidFill>
                  <a:schemeClr val="lt1"/>
                </a:solidFill>
                <a:latin typeface="UTM Avo" panose="02040603050506020204" pitchFamily="18" charset="0"/>
              </a:rPr>
              <a:t>?</a:t>
            </a:r>
            <a:endParaRPr lang="vi-VN" sz="2800" kern="0" dirty="0">
              <a:solidFill>
                <a:srgbClr val="FFFFFF"/>
              </a:solidFill>
              <a:latin typeface="UTM Avo" panose="02040603050506020204" pitchFamily="18" charset="0"/>
              <a:cs typeface="Arial"/>
              <a:sym typeface="Arial"/>
            </a:endParaRPr>
          </a:p>
        </p:txBody>
      </p:sp>
      <p:sp>
        <p:nvSpPr>
          <p:cNvPr id="4" name="Google Shape;317;p23">
            <a:extLst>
              <a:ext uri="{FF2B5EF4-FFF2-40B4-BE49-F238E27FC236}">
                <a16:creationId xmlns:a16="http://schemas.microsoft.com/office/drawing/2014/main" id="{C7E915A7-49FC-1406-E5C6-20D2125AFE19}"/>
              </a:ext>
            </a:extLst>
          </p:cNvPr>
          <p:cNvSpPr/>
          <p:nvPr/>
        </p:nvSpPr>
        <p:spPr>
          <a:xfrm>
            <a:off x="3327400" y="3108353"/>
            <a:ext cx="5537200" cy="734769"/>
          </a:xfrm>
          <a:prstGeom prst="roundRect">
            <a:avLst>
              <a:gd name="adj" fmla="val 8119"/>
            </a:avLst>
          </a:prstGeom>
          <a:noFill/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2400" b="1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Ý </a:t>
            </a:r>
            <a:r>
              <a:rPr lang="en-US" sz="2400" b="1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nghĩa</a:t>
            </a:r>
            <a:r>
              <a:rPr lang="en-US" sz="2400" b="1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b="1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của</a:t>
            </a:r>
            <a:r>
              <a:rPr lang="en-US" sz="2400" b="1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b="1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mỗi</a:t>
            </a:r>
            <a:r>
              <a:rPr lang="en-US" sz="2400" b="1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b="1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hoạt</a:t>
            </a:r>
            <a:r>
              <a:rPr lang="en-US" sz="2400" b="1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b="1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động</a:t>
            </a:r>
            <a:endParaRPr sz="2400" b="1" kern="0" dirty="0">
              <a:solidFill>
                <a:srgbClr val="000000"/>
              </a:solidFill>
              <a:latin typeface="UTM Avo" panose="02040603050506020204" pitchFamily="18" charset="0"/>
              <a:cs typeface="Arial"/>
              <a:sym typeface="Arial"/>
            </a:endParaRPr>
          </a:p>
        </p:txBody>
      </p:sp>
      <p:graphicFrame>
        <p:nvGraphicFramePr>
          <p:cNvPr id="5" name="Google Shape;318;p23">
            <a:extLst>
              <a:ext uri="{FF2B5EF4-FFF2-40B4-BE49-F238E27FC236}">
                <a16:creationId xmlns:a16="http://schemas.microsoft.com/office/drawing/2014/main" id="{749AAD97-10C6-CEDC-ADDB-FDC8A1B644D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7751696"/>
              </p:ext>
            </p:extLst>
          </p:nvPr>
        </p:nvGraphicFramePr>
        <p:xfrm>
          <a:off x="635000" y="3979675"/>
          <a:ext cx="10922000" cy="2628900"/>
        </p:xfrm>
        <a:graphic>
          <a:graphicData uri="http://schemas.openxmlformats.org/drawingml/2006/table">
            <a:tbl>
              <a:tblPr firstRow="1" bandRow="1">
                <a:tableStyleId>{72833802-FEF1-4C79-8D5D-14CF1EAF98D9}</a:tableStyleId>
              </a:tblPr>
              <a:tblGrid>
                <a:gridCol w="43307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5913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4918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strike="noStrike" cap="none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sym typeface="Arial"/>
                        </a:rPr>
                        <a:t>Hoạt</a:t>
                      </a:r>
                      <a:r>
                        <a:rPr lang="en-US" sz="2400" u="none" strike="noStrike" cap="none" dirty="0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sym typeface="Arial"/>
                        </a:rPr>
                        <a:t> </a:t>
                      </a:r>
                      <a:r>
                        <a:rPr lang="en-US" sz="2400" u="none" strike="noStrike" cap="none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sym typeface="Arial"/>
                        </a:rPr>
                        <a:t>động</a:t>
                      </a:r>
                      <a:endParaRPr sz="2400" u="none" strike="noStrike" cap="none" dirty="0">
                        <a:solidFill>
                          <a:schemeClr val="bg1"/>
                        </a:solidFill>
                        <a:latin typeface="UTM Avo" panose="02040603050506020204" pitchFamily="18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0967" marR="60967" marT="30483" marB="30483" anchor="ctr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strike="noStrike" cap="none" dirty="0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sym typeface="Arial"/>
                        </a:rPr>
                        <a:t>Ý </a:t>
                      </a:r>
                      <a:r>
                        <a:rPr lang="en-US" sz="2400" u="none" strike="noStrike" cap="none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sym typeface="Arial"/>
                        </a:rPr>
                        <a:t>nghĩa</a:t>
                      </a:r>
                      <a:endParaRPr sz="2400" u="none" strike="noStrike" cap="none" dirty="0">
                        <a:solidFill>
                          <a:schemeClr val="bg1"/>
                        </a:solidFill>
                        <a:latin typeface="UTM Avo" panose="02040603050506020204" pitchFamily="18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0967" marR="60967" marT="30483" marB="30483" anchor="ctr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7641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strike="noStrike" cap="none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sym typeface="Arial"/>
                        </a:rPr>
                        <a:t>Nuôi</a:t>
                      </a:r>
                      <a:r>
                        <a:rPr lang="en-US" sz="2400" u="none" strike="noStrike" cap="none" dirty="0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sym typeface="Arial"/>
                        </a:rPr>
                        <a:t> </a:t>
                      </a:r>
                      <a:r>
                        <a:rPr lang="en-US" sz="2400" u="none" strike="noStrike" cap="none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sym typeface="Arial"/>
                        </a:rPr>
                        <a:t>heo</a:t>
                      </a:r>
                      <a:r>
                        <a:rPr lang="en-US" sz="2400" u="none" strike="noStrike" cap="none" dirty="0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sym typeface="Arial"/>
                        </a:rPr>
                        <a:t> </a:t>
                      </a:r>
                      <a:r>
                        <a:rPr lang="en-US" sz="2400" u="none" strike="noStrike" cap="none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sym typeface="Arial"/>
                        </a:rPr>
                        <a:t>đất</a:t>
                      </a:r>
                      <a:endParaRPr sz="2400" u="none" strike="noStrike" cap="none" dirty="0">
                        <a:solidFill>
                          <a:schemeClr val="bg1"/>
                        </a:solidFill>
                        <a:latin typeface="UTM Avo" panose="02040603050506020204" pitchFamily="18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0967" marR="60967" marT="30483" marB="30483" anchor="ctr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strike="noStrike" cap="none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sym typeface="Arial"/>
                        </a:rPr>
                        <a:t>Giáo</a:t>
                      </a:r>
                      <a:r>
                        <a:rPr lang="en-US" sz="2400" u="none" strike="noStrike" cap="none" dirty="0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sym typeface="Arial"/>
                        </a:rPr>
                        <a:t> </a:t>
                      </a:r>
                      <a:r>
                        <a:rPr lang="en-US" sz="2400" u="none" strike="noStrike" cap="none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sym typeface="Arial"/>
                        </a:rPr>
                        <a:t>dục</a:t>
                      </a:r>
                      <a:r>
                        <a:rPr lang="en-US" sz="2400" u="none" strike="noStrike" cap="none" dirty="0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sym typeface="Arial"/>
                        </a:rPr>
                        <a:t> ý </a:t>
                      </a:r>
                      <a:r>
                        <a:rPr lang="en-US" sz="2400" u="none" strike="noStrike" cap="none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sym typeface="Arial"/>
                        </a:rPr>
                        <a:t>thức</a:t>
                      </a:r>
                      <a:r>
                        <a:rPr lang="en-US" sz="2400" u="none" strike="noStrike" cap="none" dirty="0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sym typeface="Arial"/>
                        </a:rPr>
                        <a:t> </a:t>
                      </a:r>
                      <a:r>
                        <a:rPr lang="en-US" sz="2400" u="none" strike="noStrike" cap="none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sym typeface="Arial"/>
                        </a:rPr>
                        <a:t>tiết</a:t>
                      </a:r>
                      <a:r>
                        <a:rPr lang="en-US" sz="2400" u="none" strike="noStrike" cap="none" dirty="0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sym typeface="Arial"/>
                        </a:rPr>
                        <a:t> </a:t>
                      </a:r>
                      <a:r>
                        <a:rPr lang="en-US" sz="2400" u="none" strike="noStrike" cap="none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sym typeface="Arial"/>
                        </a:rPr>
                        <a:t>kiệm</a:t>
                      </a:r>
                      <a:r>
                        <a:rPr lang="en-US" sz="2400" u="none" strike="noStrike" cap="none" dirty="0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sym typeface="Arial"/>
                        </a:rPr>
                        <a:t> </a:t>
                      </a:r>
                      <a:r>
                        <a:rPr lang="en-US" sz="2400" u="none" strike="noStrike" cap="none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sym typeface="Arial"/>
                        </a:rPr>
                        <a:t>cho</a:t>
                      </a:r>
                      <a:r>
                        <a:rPr lang="en-US" sz="2400" u="none" strike="noStrike" cap="none" dirty="0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sym typeface="Arial"/>
                        </a:rPr>
                        <a:t> </a:t>
                      </a:r>
                      <a:r>
                        <a:rPr lang="en-US" sz="2400" u="none" strike="noStrike" cap="none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sym typeface="Arial"/>
                        </a:rPr>
                        <a:t>thiếu</a:t>
                      </a:r>
                      <a:r>
                        <a:rPr lang="en-US" sz="2400" u="none" strike="noStrike" cap="none" dirty="0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sym typeface="Arial"/>
                        </a:rPr>
                        <a:t> </a:t>
                      </a:r>
                      <a:r>
                        <a:rPr lang="en-US" sz="2400" u="none" strike="noStrike" cap="none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sym typeface="Arial"/>
                        </a:rPr>
                        <a:t>nhi</a:t>
                      </a:r>
                      <a:r>
                        <a:rPr lang="en-US" sz="2400" u="none" strike="noStrike" cap="none" dirty="0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sym typeface="Arial"/>
                        </a:rPr>
                        <a:t>.</a:t>
                      </a:r>
                      <a:endParaRPr sz="2400" u="none" strike="noStrike" cap="none" dirty="0">
                        <a:solidFill>
                          <a:schemeClr val="bg1"/>
                        </a:solidFill>
                        <a:latin typeface="UTM Avo" panose="02040603050506020204" pitchFamily="18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0967" marR="60967" marT="30483" marB="30483" anchor="ctr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033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strike="noStrike" cap="none" dirty="0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sym typeface="Arial"/>
                        </a:rPr>
                        <a:t>Thu </a:t>
                      </a:r>
                      <a:r>
                        <a:rPr lang="en-US" sz="2400" u="none" strike="noStrike" cap="none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sym typeface="Arial"/>
                        </a:rPr>
                        <a:t>mua</a:t>
                      </a:r>
                      <a:r>
                        <a:rPr lang="en-US" sz="2400" u="none" strike="noStrike" cap="none" dirty="0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sym typeface="Arial"/>
                        </a:rPr>
                        <a:t> </a:t>
                      </a:r>
                      <a:r>
                        <a:rPr lang="en-US" sz="2400" u="none" strike="noStrike" cap="none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sym typeface="Arial"/>
                        </a:rPr>
                        <a:t>giấy</a:t>
                      </a:r>
                      <a:r>
                        <a:rPr lang="en-US" sz="2400" u="none" strike="noStrike" cap="none" dirty="0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sym typeface="Arial"/>
                        </a:rPr>
                        <a:t> </a:t>
                      </a:r>
                      <a:r>
                        <a:rPr lang="en-US" sz="2400" u="none" strike="noStrike" cap="none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sym typeface="Arial"/>
                        </a:rPr>
                        <a:t>cũ</a:t>
                      </a:r>
                      <a:r>
                        <a:rPr lang="en-US" sz="2400" u="none" strike="noStrike" cap="none" dirty="0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sym typeface="Arial"/>
                        </a:rPr>
                        <a:t>, </a:t>
                      </a:r>
                      <a:r>
                        <a:rPr lang="en-US" sz="2400" u="none" strike="noStrike" cap="none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sym typeface="Arial"/>
                        </a:rPr>
                        <a:t>phế</a:t>
                      </a:r>
                      <a:r>
                        <a:rPr lang="en-US" sz="2400" u="none" strike="noStrike" cap="none" dirty="0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sym typeface="Arial"/>
                        </a:rPr>
                        <a:t> </a:t>
                      </a:r>
                      <a:r>
                        <a:rPr lang="en-US" sz="2400" u="none" strike="noStrike" cap="none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sym typeface="Arial"/>
                        </a:rPr>
                        <a:t>liệu</a:t>
                      </a:r>
                      <a:r>
                        <a:rPr lang="en-US" sz="2400" u="none" strike="noStrike" cap="none" dirty="0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sym typeface="Arial"/>
                        </a:rPr>
                        <a:t>...</a:t>
                      </a:r>
                      <a:endParaRPr sz="2400" u="none" strike="noStrike" cap="none" dirty="0">
                        <a:solidFill>
                          <a:schemeClr val="bg1"/>
                        </a:solidFill>
                        <a:latin typeface="UTM Avo" panose="02040603050506020204" pitchFamily="18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0967" marR="60967" marT="30483" marB="30483" anchor="ctr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strike="noStrike" cap="none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sym typeface="Arial"/>
                        </a:rPr>
                        <a:t>Giáo</a:t>
                      </a:r>
                      <a:r>
                        <a:rPr lang="en-US" sz="2400" u="none" strike="noStrike" cap="none" dirty="0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sym typeface="Arial"/>
                        </a:rPr>
                        <a:t> </a:t>
                      </a:r>
                      <a:r>
                        <a:rPr lang="en-US" sz="2400" u="none" strike="noStrike" cap="none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sym typeface="Arial"/>
                        </a:rPr>
                        <a:t>dục</a:t>
                      </a:r>
                      <a:r>
                        <a:rPr lang="en-US" sz="2400" u="none" strike="noStrike" cap="none" dirty="0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sym typeface="Arial"/>
                        </a:rPr>
                        <a:t> ý </a:t>
                      </a:r>
                      <a:r>
                        <a:rPr lang="en-US" sz="2400" u="none" strike="noStrike" cap="none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sym typeface="Arial"/>
                        </a:rPr>
                        <a:t>thức</a:t>
                      </a:r>
                      <a:r>
                        <a:rPr lang="en-US" sz="2400" u="none" strike="noStrike" cap="none" dirty="0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sym typeface="Arial"/>
                        </a:rPr>
                        <a:t> </a:t>
                      </a:r>
                      <a:r>
                        <a:rPr lang="en-US" sz="2400" u="none" strike="noStrike" cap="none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sym typeface="Arial"/>
                        </a:rPr>
                        <a:t>tiết</a:t>
                      </a:r>
                      <a:r>
                        <a:rPr lang="en-US" sz="2400" u="none" strike="noStrike" cap="none" dirty="0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sym typeface="Arial"/>
                        </a:rPr>
                        <a:t> </a:t>
                      </a:r>
                      <a:r>
                        <a:rPr lang="en-US" sz="2400" u="none" strike="noStrike" cap="none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sym typeface="Arial"/>
                        </a:rPr>
                        <a:t>kiệm</a:t>
                      </a:r>
                      <a:r>
                        <a:rPr lang="en-US" sz="2400" u="none" strike="noStrike" cap="none" dirty="0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sym typeface="Arial"/>
                        </a:rPr>
                        <a:t> </a:t>
                      </a:r>
                      <a:r>
                        <a:rPr lang="en-US" sz="2400" u="none" strike="noStrike" cap="none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sym typeface="Arial"/>
                        </a:rPr>
                        <a:t>và</a:t>
                      </a:r>
                      <a:r>
                        <a:rPr lang="en-US" sz="2400" u="none" strike="noStrike" cap="none" dirty="0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sym typeface="Arial"/>
                        </a:rPr>
                        <a:t> </a:t>
                      </a:r>
                      <a:r>
                        <a:rPr lang="en-US" sz="2400" u="none" strike="noStrike" cap="none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sym typeface="Arial"/>
                        </a:rPr>
                        <a:t>bảo</a:t>
                      </a:r>
                      <a:r>
                        <a:rPr lang="en-US" sz="2400" u="none" strike="noStrike" cap="none" dirty="0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sym typeface="Arial"/>
                        </a:rPr>
                        <a:t> </a:t>
                      </a:r>
                      <a:r>
                        <a:rPr lang="en-US" sz="2400" u="none" strike="noStrike" cap="none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sym typeface="Arial"/>
                        </a:rPr>
                        <a:t>vệ</a:t>
                      </a:r>
                      <a:r>
                        <a:rPr lang="en-US" sz="2400" u="none" strike="noStrike" cap="none" dirty="0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sym typeface="Arial"/>
                        </a:rPr>
                        <a:t> </a:t>
                      </a:r>
                      <a:r>
                        <a:rPr lang="en-US" sz="2400" u="none" strike="noStrike" cap="none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sym typeface="Arial"/>
                        </a:rPr>
                        <a:t>môi</a:t>
                      </a:r>
                      <a:r>
                        <a:rPr lang="en-US" sz="2400" u="none" strike="noStrike" cap="none" dirty="0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sym typeface="Arial"/>
                        </a:rPr>
                        <a:t> </a:t>
                      </a:r>
                      <a:r>
                        <a:rPr lang="en-US" sz="2400" u="none" strike="noStrike" cap="none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sym typeface="Arial"/>
                        </a:rPr>
                        <a:t>trường</a:t>
                      </a:r>
                      <a:r>
                        <a:rPr lang="en-US" sz="2400" u="none" strike="noStrike" cap="none" dirty="0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sym typeface="Arial"/>
                        </a:rPr>
                        <a:t> </a:t>
                      </a:r>
                      <a:r>
                        <a:rPr lang="en-US" sz="2400" u="none" strike="noStrike" cap="none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sym typeface="Arial"/>
                        </a:rPr>
                        <a:t>cho</a:t>
                      </a:r>
                      <a:r>
                        <a:rPr lang="en-US" sz="2400" u="none" strike="noStrike" cap="none" dirty="0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sym typeface="Arial"/>
                        </a:rPr>
                        <a:t> </a:t>
                      </a:r>
                      <a:r>
                        <a:rPr lang="en-US" sz="2400" u="none" strike="noStrike" cap="none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sym typeface="Arial"/>
                        </a:rPr>
                        <a:t>thiếu</a:t>
                      </a:r>
                      <a:r>
                        <a:rPr lang="en-US" sz="2400" u="none" strike="noStrike" cap="none" dirty="0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sym typeface="Arial"/>
                        </a:rPr>
                        <a:t> </a:t>
                      </a:r>
                      <a:r>
                        <a:rPr lang="en-US" sz="2400" u="none" strike="noStrike" cap="none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sym typeface="Arial"/>
                        </a:rPr>
                        <a:t>nhi</a:t>
                      </a:r>
                      <a:r>
                        <a:rPr lang="en-US" sz="2400" u="none" strike="noStrike" cap="none" dirty="0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sym typeface="Arial"/>
                        </a:rPr>
                        <a:t>.</a:t>
                      </a:r>
                      <a:endParaRPr sz="2400" u="none" strike="noStrike" cap="none" dirty="0">
                        <a:solidFill>
                          <a:schemeClr val="bg1"/>
                        </a:solidFill>
                        <a:latin typeface="UTM Avo" panose="02040603050506020204" pitchFamily="18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0967" marR="60967" marT="30483" marB="30483" anchor="ctr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82834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6CD23CD-C98F-0F32-7818-0F91895184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207;p14">
            <a:extLst>
              <a:ext uri="{FF2B5EF4-FFF2-40B4-BE49-F238E27FC236}">
                <a16:creationId xmlns:a16="http://schemas.microsoft.com/office/drawing/2014/main" id="{82179E74-5DA0-CDF6-233C-51278189785E}"/>
              </a:ext>
            </a:extLst>
          </p:cNvPr>
          <p:cNvSpPr/>
          <p:nvPr/>
        </p:nvSpPr>
        <p:spPr>
          <a:xfrm>
            <a:off x="1485603" y="1718254"/>
            <a:ext cx="9220794" cy="1253546"/>
          </a:xfrm>
          <a:prstGeom prst="roundRect">
            <a:avLst>
              <a:gd name="adj" fmla="val 15806"/>
            </a:avLst>
          </a:prstGeom>
          <a:solidFill>
            <a:srgbClr val="C0504D"/>
          </a:solidFill>
          <a:ln>
            <a:noFill/>
          </a:ln>
          <a:effectLst>
            <a:outerShdw blurRad="149987" dist="250190" dir="8460000" algn="ctr">
              <a:srgbClr val="000000">
                <a:alpha val="27843"/>
              </a:srgbClr>
            </a:outerShdw>
          </a:effectLst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lvl="0" algn="ctr">
              <a:buClr>
                <a:srgbClr val="000000"/>
              </a:buClr>
              <a:defRPr/>
            </a:pPr>
            <a:r>
              <a:rPr lang="vi-VN" sz="2800" b="1" kern="0" dirty="0">
                <a:solidFill>
                  <a:srgbClr val="FFFFFF"/>
                </a:solidFill>
                <a:latin typeface="UTM Avo" panose="02040603050506020204" pitchFamily="18" charset="0"/>
                <a:cs typeface="Arial"/>
                <a:sym typeface="Arial"/>
              </a:rPr>
              <a:t>Câu </a:t>
            </a:r>
            <a:r>
              <a:rPr lang="en-US" sz="2800" b="1" kern="0" dirty="0">
                <a:solidFill>
                  <a:srgbClr val="FFFFFF"/>
                </a:solidFill>
                <a:latin typeface="UTM Avo" panose="02040603050506020204" pitchFamily="18" charset="0"/>
                <a:cs typeface="Arial"/>
                <a:sym typeface="Arial"/>
              </a:rPr>
              <a:t>4</a:t>
            </a:r>
            <a:r>
              <a:rPr lang="vi-VN" sz="2800" b="1" kern="0" dirty="0">
                <a:solidFill>
                  <a:srgbClr val="FFFFFF"/>
                </a:solidFill>
                <a:latin typeface="UTM Avo" panose="02040603050506020204" pitchFamily="18" charset="0"/>
                <a:cs typeface="Arial"/>
                <a:sym typeface="Arial"/>
              </a:rPr>
              <a:t>. </a:t>
            </a:r>
            <a:r>
              <a:rPr lang="en-US" sz="2800" dirty="0" err="1">
                <a:solidFill>
                  <a:schemeClr val="lt1"/>
                </a:solidFill>
                <a:latin typeface="UTM Avo" panose="02040603050506020204" pitchFamily="18" charset="0"/>
              </a:rPr>
              <a:t>Mỗi</a:t>
            </a:r>
            <a:r>
              <a:rPr lang="en-US" sz="2800" dirty="0">
                <a:solidFill>
                  <a:schemeClr val="lt1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lt1"/>
                </a:solidFill>
                <a:latin typeface="UTM Avo" panose="02040603050506020204" pitchFamily="18" charset="0"/>
              </a:rPr>
              <a:t>hoạt</a:t>
            </a:r>
            <a:r>
              <a:rPr lang="en-US" sz="2800" dirty="0">
                <a:solidFill>
                  <a:schemeClr val="lt1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lt1"/>
                </a:solidFill>
                <a:latin typeface="UTM Avo" panose="02040603050506020204" pitchFamily="18" charset="0"/>
              </a:rPr>
              <a:t>động</a:t>
            </a:r>
            <a:r>
              <a:rPr lang="en-US" sz="2800" dirty="0">
                <a:solidFill>
                  <a:schemeClr val="lt1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lt1"/>
                </a:solidFill>
                <a:latin typeface="UTM Avo" panose="02040603050506020204" pitchFamily="18" charset="0"/>
              </a:rPr>
              <a:t>trong</a:t>
            </a:r>
            <a:r>
              <a:rPr lang="en-US" sz="2800" dirty="0">
                <a:solidFill>
                  <a:schemeClr val="lt1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lt1"/>
                </a:solidFill>
                <a:latin typeface="UTM Avo" panose="02040603050506020204" pitchFamily="18" charset="0"/>
              </a:rPr>
              <a:t>phong</a:t>
            </a:r>
            <a:r>
              <a:rPr lang="en-US" sz="2800" dirty="0">
                <a:solidFill>
                  <a:schemeClr val="lt1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lt1"/>
                </a:solidFill>
                <a:latin typeface="UTM Avo" panose="02040603050506020204" pitchFamily="18" charset="0"/>
              </a:rPr>
              <a:t>trào</a:t>
            </a:r>
            <a:r>
              <a:rPr lang="en-US" sz="2800" dirty="0">
                <a:solidFill>
                  <a:schemeClr val="lt1"/>
                </a:solidFill>
                <a:latin typeface="UTM Avo" panose="02040603050506020204" pitchFamily="18" charset="0"/>
              </a:rPr>
              <a:t> </a:t>
            </a:r>
            <a:r>
              <a:rPr lang="en-US" sz="2800" i="1" dirty="0" err="1">
                <a:solidFill>
                  <a:schemeClr val="lt1"/>
                </a:solidFill>
                <a:latin typeface="UTM Avo" panose="02040603050506020204" pitchFamily="18" charset="0"/>
              </a:rPr>
              <a:t>Kế</a:t>
            </a:r>
            <a:r>
              <a:rPr lang="en-US" sz="2800" i="1" dirty="0">
                <a:solidFill>
                  <a:schemeClr val="lt1"/>
                </a:solidFill>
                <a:latin typeface="UTM Avo" panose="02040603050506020204" pitchFamily="18" charset="0"/>
              </a:rPr>
              <a:t> </a:t>
            </a:r>
            <a:r>
              <a:rPr lang="en-US" sz="2800" i="1" dirty="0" err="1">
                <a:solidFill>
                  <a:schemeClr val="lt1"/>
                </a:solidFill>
                <a:latin typeface="UTM Avo" panose="02040603050506020204" pitchFamily="18" charset="0"/>
              </a:rPr>
              <a:t>hoạch</a:t>
            </a:r>
            <a:r>
              <a:rPr lang="en-US" sz="2800" i="1" dirty="0">
                <a:solidFill>
                  <a:schemeClr val="lt1"/>
                </a:solidFill>
                <a:latin typeface="UTM Avo" panose="02040603050506020204" pitchFamily="18" charset="0"/>
              </a:rPr>
              <a:t> </a:t>
            </a:r>
          </a:p>
          <a:p>
            <a:pPr lvl="0" algn="ctr">
              <a:spcBef>
                <a:spcPts val="600"/>
              </a:spcBef>
              <a:buClr>
                <a:srgbClr val="000000"/>
              </a:buClr>
              <a:defRPr/>
            </a:pPr>
            <a:r>
              <a:rPr lang="en-US" sz="2800" i="1" dirty="0" err="1">
                <a:solidFill>
                  <a:schemeClr val="lt1"/>
                </a:solidFill>
                <a:latin typeface="UTM Avo" panose="02040603050506020204" pitchFamily="18" charset="0"/>
              </a:rPr>
              <a:t>nhỏ</a:t>
            </a:r>
            <a:r>
              <a:rPr lang="en-US" sz="2800" i="1" dirty="0">
                <a:solidFill>
                  <a:schemeClr val="lt1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lt1"/>
                </a:solidFill>
                <a:latin typeface="UTM Avo" panose="02040603050506020204" pitchFamily="18" charset="0"/>
              </a:rPr>
              <a:t>có</a:t>
            </a:r>
            <a:r>
              <a:rPr lang="en-US" sz="2800" dirty="0">
                <a:solidFill>
                  <a:schemeClr val="lt1"/>
                </a:solidFill>
                <a:latin typeface="UTM Avo" panose="02040603050506020204" pitchFamily="18" charset="0"/>
              </a:rPr>
              <a:t> ý </a:t>
            </a:r>
            <a:r>
              <a:rPr lang="en-US" sz="2800" dirty="0" err="1">
                <a:solidFill>
                  <a:schemeClr val="lt1"/>
                </a:solidFill>
                <a:latin typeface="UTM Avo" panose="02040603050506020204" pitchFamily="18" charset="0"/>
              </a:rPr>
              <a:t>nghĩa</a:t>
            </a:r>
            <a:r>
              <a:rPr lang="en-US" sz="2800" dirty="0">
                <a:solidFill>
                  <a:schemeClr val="lt1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lt1"/>
                </a:solidFill>
                <a:latin typeface="UTM Avo" panose="02040603050506020204" pitchFamily="18" charset="0"/>
              </a:rPr>
              <a:t>như</a:t>
            </a:r>
            <a:r>
              <a:rPr lang="en-US" sz="2800" dirty="0">
                <a:solidFill>
                  <a:schemeClr val="lt1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lt1"/>
                </a:solidFill>
                <a:latin typeface="UTM Avo" panose="02040603050506020204" pitchFamily="18" charset="0"/>
              </a:rPr>
              <a:t>thế</a:t>
            </a:r>
            <a:r>
              <a:rPr lang="en-US" sz="2800" dirty="0">
                <a:solidFill>
                  <a:schemeClr val="lt1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lt1"/>
                </a:solidFill>
                <a:latin typeface="UTM Avo" panose="02040603050506020204" pitchFamily="18" charset="0"/>
              </a:rPr>
              <a:t>nào</a:t>
            </a:r>
            <a:r>
              <a:rPr lang="en-US" sz="2800" dirty="0">
                <a:solidFill>
                  <a:schemeClr val="lt1"/>
                </a:solidFill>
                <a:latin typeface="UTM Avo" panose="02040603050506020204" pitchFamily="18" charset="0"/>
              </a:rPr>
              <a:t>?</a:t>
            </a:r>
            <a:endParaRPr lang="vi-VN" sz="2800" kern="0" dirty="0">
              <a:solidFill>
                <a:srgbClr val="FFFFFF"/>
              </a:solidFill>
              <a:latin typeface="UTM Avo" panose="02040603050506020204" pitchFamily="18" charset="0"/>
              <a:cs typeface="Arial"/>
              <a:sym typeface="Arial"/>
            </a:endParaRPr>
          </a:p>
        </p:txBody>
      </p:sp>
      <p:sp>
        <p:nvSpPr>
          <p:cNvPr id="4" name="Google Shape;317;p23">
            <a:extLst>
              <a:ext uri="{FF2B5EF4-FFF2-40B4-BE49-F238E27FC236}">
                <a16:creationId xmlns:a16="http://schemas.microsoft.com/office/drawing/2014/main" id="{8468DA32-8B78-E327-A1EF-78E2FB6A7E8E}"/>
              </a:ext>
            </a:extLst>
          </p:cNvPr>
          <p:cNvSpPr/>
          <p:nvPr/>
        </p:nvSpPr>
        <p:spPr>
          <a:xfrm>
            <a:off x="3327400" y="3108353"/>
            <a:ext cx="5537200" cy="734769"/>
          </a:xfrm>
          <a:prstGeom prst="roundRect">
            <a:avLst>
              <a:gd name="adj" fmla="val 8119"/>
            </a:avLst>
          </a:prstGeom>
          <a:noFill/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2400" b="1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Ý </a:t>
            </a:r>
            <a:r>
              <a:rPr lang="en-US" sz="2400" b="1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nghĩa</a:t>
            </a:r>
            <a:r>
              <a:rPr lang="en-US" sz="2400" b="1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b="1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của</a:t>
            </a:r>
            <a:r>
              <a:rPr lang="en-US" sz="2400" b="1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b="1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mỗi</a:t>
            </a:r>
            <a:r>
              <a:rPr lang="en-US" sz="2400" b="1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b="1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hoạt</a:t>
            </a:r>
            <a:r>
              <a:rPr lang="en-US" sz="2400" b="1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b="1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động</a:t>
            </a:r>
            <a:endParaRPr sz="2400" b="1" kern="0" dirty="0">
              <a:solidFill>
                <a:srgbClr val="000000"/>
              </a:solidFill>
              <a:latin typeface="UTM Avo" panose="02040603050506020204" pitchFamily="18" charset="0"/>
              <a:cs typeface="Arial"/>
              <a:sym typeface="Arial"/>
            </a:endParaRPr>
          </a:p>
        </p:txBody>
      </p:sp>
      <p:graphicFrame>
        <p:nvGraphicFramePr>
          <p:cNvPr id="5" name="Google Shape;318;p23">
            <a:extLst>
              <a:ext uri="{FF2B5EF4-FFF2-40B4-BE49-F238E27FC236}">
                <a16:creationId xmlns:a16="http://schemas.microsoft.com/office/drawing/2014/main" id="{9C9C0830-FB10-DFDF-2F82-77F31C4B09D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12884307"/>
              </p:ext>
            </p:extLst>
          </p:nvPr>
        </p:nvGraphicFramePr>
        <p:xfrm>
          <a:off x="134471" y="3916175"/>
          <a:ext cx="11927541" cy="2810227"/>
        </p:xfrm>
        <a:graphic>
          <a:graphicData uri="http://schemas.openxmlformats.org/drawingml/2006/table">
            <a:tbl>
              <a:tblPr firstRow="1" bandRow="1">
                <a:tableStyleId>{72833802-FEF1-4C79-8D5D-14CF1EAF98D9}</a:tableStyleId>
              </a:tblPr>
              <a:tblGrid>
                <a:gridCol w="492162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00591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4918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strike="noStrike" cap="none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sym typeface="Arial"/>
                        </a:rPr>
                        <a:t>Hoạt</a:t>
                      </a:r>
                      <a:r>
                        <a:rPr lang="en-US" sz="2400" u="none" strike="noStrike" cap="none" dirty="0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sym typeface="Arial"/>
                        </a:rPr>
                        <a:t> </a:t>
                      </a:r>
                      <a:r>
                        <a:rPr lang="en-US" sz="2400" u="none" strike="noStrike" cap="none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sym typeface="Arial"/>
                        </a:rPr>
                        <a:t>động</a:t>
                      </a:r>
                      <a:endParaRPr sz="2400" u="none" strike="noStrike" cap="none" dirty="0">
                        <a:solidFill>
                          <a:schemeClr val="bg1"/>
                        </a:solidFill>
                        <a:latin typeface="UTM Avo" panose="02040603050506020204" pitchFamily="18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0967" marR="60967" marT="30483" marB="30483" anchor="ctr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strike="noStrike" cap="none" dirty="0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sym typeface="Arial"/>
                        </a:rPr>
                        <a:t>Ý </a:t>
                      </a:r>
                      <a:r>
                        <a:rPr lang="en-US" sz="2400" u="none" strike="noStrike" cap="none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sym typeface="Arial"/>
                        </a:rPr>
                        <a:t>nghĩa</a:t>
                      </a:r>
                      <a:endParaRPr sz="2400" u="none" strike="noStrike" cap="none" dirty="0">
                        <a:solidFill>
                          <a:schemeClr val="bg1"/>
                        </a:solidFill>
                        <a:latin typeface="UTM Avo" panose="02040603050506020204" pitchFamily="18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0967" marR="60967" marT="30483" marB="30483" anchor="ctr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76417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strike="noStrike" cap="none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Trồng</a:t>
                      </a:r>
                      <a:r>
                        <a:rPr lang="en-US" sz="2400" u="none" strike="noStrike" cap="none" dirty="0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2400" u="none" strike="noStrike" cap="none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rau</a:t>
                      </a:r>
                      <a:r>
                        <a:rPr lang="en-US" sz="2400" u="none" strike="noStrike" cap="none" dirty="0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, </a:t>
                      </a:r>
                      <a:r>
                        <a:rPr lang="en-US" sz="2400" u="none" strike="noStrike" cap="none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nuôi</a:t>
                      </a:r>
                      <a:r>
                        <a:rPr lang="en-US" sz="2400" u="none" strike="noStrike" cap="none" dirty="0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2400" u="none" strike="noStrike" cap="none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gà</a:t>
                      </a:r>
                      <a:r>
                        <a:rPr lang="en-US" sz="2400" u="none" strike="noStrike" cap="none" dirty="0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, </a:t>
                      </a:r>
                      <a:r>
                        <a:rPr lang="en-US" sz="2400" u="none" strike="noStrike" cap="none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vịt</a:t>
                      </a:r>
                      <a:r>
                        <a:rPr lang="en-US" sz="2400" u="none" strike="noStrike" cap="none" dirty="0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…</a:t>
                      </a:r>
                      <a:endParaRPr sz="2400" u="none" strike="noStrike" cap="none" dirty="0">
                        <a:solidFill>
                          <a:schemeClr val="bg1"/>
                        </a:solidFill>
                        <a:latin typeface="UTM Avo" panose="02040603050506020204" pitchFamily="18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0967" marR="60967" marT="30483" marB="30483" anchor="ctr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strike="noStrike" cap="none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Giáo</a:t>
                      </a:r>
                      <a:r>
                        <a:rPr lang="en-US" sz="2400" u="none" strike="noStrike" cap="none" dirty="0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2400" u="none" strike="noStrike" cap="none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dục</a:t>
                      </a:r>
                      <a:r>
                        <a:rPr lang="en-US" sz="2400" u="none" strike="noStrike" cap="none" dirty="0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2400" u="none" strike="noStrike" cap="none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tình</a:t>
                      </a:r>
                      <a:r>
                        <a:rPr lang="en-US" sz="2400" u="none" strike="noStrike" cap="none" dirty="0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2400" u="none" strike="noStrike" cap="none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yêu</a:t>
                      </a:r>
                      <a:r>
                        <a:rPr lang="en-US" sz="2400" u="none" strike="noStrike" cap="none" dirty="0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2400" u="none" strike="noStrike" cap="none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lao</a:t>
                      </a:r>
                      <a:r>
                        <a:rPr lang="en-US" sz="2400" u="none" strike="noStrike" cap="none" dirty="0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2400" u="none" strike="noStrike" cap="none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động</a:t>
                      </a:r>
                      <a:r>
                        <a:rPr lang="en-US" sz="2400" u="none" strike="noStrike" cap="none" dirty="0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, </a:t>
                      </a:r>
                      <a:r>
                        <a:rPr lang="en-US" sz="2400" u="none" strike="noStrike" cap="none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phẩm</a:t>
                      </a:r>
                      <a:r>
                        <a:rPr lang="en-US" sz="2400" u="none" strike="noStrike" cap="none" dirty="0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2400" u="none" strike="noStrike" cap="none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chất</a:t>
                      </a:r>
                      <a:r>
                        <a:rPr lang="en-US" sz="2400" u="none" strike="noStrike" cap="none" dirty="0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2400" u="none" strike="noStrike" cap="none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chăm</a:t>
                      </a:r>
                      <a:r>
                        <a:rPr lang="en-US" sz="2400" u="none" strike="noStrike" cap="none" dirty="0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2400" u="none" strike="noStrike" cap="none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chỉ</a:t>
                      </a:r>
                      <a:r>
                        <a:rPr lang="en-US" sz="2400" u="none" strike="noStrike" cap="none" dirty="0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, </a:t>
                      </a:r>
                      <a:r>
                        <a:rPr lang="en-US" sz="2400" u="none" strike="noStrike" cap="none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kĩ</a:t>
                      </a:r>
                      <a:r>
                        <a:rPr lang="en-US" sz="2400" u="none" strike="noStrike" cap="none" dirty="0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2400" u="none" strike="noStrike" cap="none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năng</a:t>
                      </a:r>
                      <a:r>
                        <a:rPr lang="en-US" sz="2400" u="none" strike="noStrike" cap="none" dirty="0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2400" u="none" strike="noStrike" cap="none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lao</a:t>
                      </a:r>
                      <a:r>
                        <a:rPr lang="en-US" sz="2400" u="none" strike="noStrike" cap="none" dirty="0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2400" u="none" strike="noStrike" cap="none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động</a:t>
                      </a:r>
                      <a:r>
                        <a:rPr lang="en-US" sz="2400" u="none" strike="noStrike" cap="none" dirty="0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2400" u="none" strike="noStrike" cap="none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cho</a:t>
                      </a:r>
                      <a:r>
                        <a:rPr lang="en-US" sz="2400" u="none" strike="noStrike" cap="none" dirty="0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2400" u="none" strike="noStrike" cap="none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thiếu</a:t>
                      </a:r>
                      <a:r>
                        <a:rPr lang="en-US" sz="2400" u="none" strike="noStrike" cap="none" dirty="0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2400" u="none" strike="noStrike" cap="none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nhi</a:t>
                      </a:r>
                      <a:r>
                        <a:rPr lang="en-US" sz="2400" u="none" strike="noStrike" cap="none" dirty="0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.</a:t>
                      </a:r>
                      <a:endParaRPr sz="2400" u="none" strike="noStrike" cap="none" dirty="0">
                        <a:solidFill>
                          <a:schemeClr val="bg1"/>
                        </a:solidFill>
                        <a:latin typeface="UTM Avo" panose="02040603050506020204" pitchFamily="18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0967" marR="60967" marT="30483" marB="30483" anchor="ctr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033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strike="noStrike" cap="none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ea typeface="Calibri"/>
                          <a:cs typeface="Calibri"/>
                          <a:sym typeface="Calibri"/>
                        </a:rPr>
                        <a:t>Quyên</a:t>
                      </a:r>
                      <a:r>
                        <a:rPr lang="en-US" sz="2400" u="none" strike="noStrike" cap="none" dirty="0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2400" u="none" strike="noStrike" cap="none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ea typeface="Calibri"/>
                          <a:cs typeface="Calibri"/>
                          <a:sym typeface="Calibri"/>
                        </a:rPr>
                        <a:t>góp</a:t>
                      </a:r>
                      <a:r>
                        <a:rPr lang="en-US" sz="2400" u="none" strike="noStrike" cap="none" dirty="0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2400" u="none" strike="noStrike" cap="none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ea typeface="Calibri"/>
                          <a:cs typeface="Calibri"/>
                          <a:sym typeface="Calibri"/>
                        </a:rPr>
                        <a:t>đồ</a:t>
                      </a:r>
                      <a:r>
                        <a:rPr lang="en-US" sz="2400" u="none" strike="noStrike" cap="none" dirty="0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2400" u="none" strike="noStrike" cap="none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ea typeface="Calibri"/>
                          <a:cs typeface="Calibri"/>
                          <a:sym typeface="Calibri"/>
                        </a:rPr>
                        <a:t>dùng</a:t>
                      </a:r>
                      <a:r>
                        <a:rPr lang="en-US" sz="2400" u="none" strike="noStrike" cap="none" dirty="0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ea typeface="Calibri"/>
                          <a:cs typeface="Calibri"/>
                          <a:sym typeface="Calibri"/>
                        </a:rPr>
                        <a:t> (</a:t>
                      </a:r>
                      <a:r>
                        <a:rPr lang="en-US" sz="2400" u="none" strike="noStrike" cap="none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ea typeface="Calibri"/>
                          <a:cs typeface="Calibri"/>
                          <a:sym typeface="Calibri"/>
                        </a:rPr>
                        <a:t>giấy</a:t>
                      </a:r>
                      <a:r>
                        <a:rPr lang="en-US" sz="2400" u="none" strike="noStrike" cap="none" dirty="0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2400" u="none" strike="noStrike" cap="none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ea typeface="Calibri"/>
                          <a:cs typeface="Calibri"/>
                          <a:sym typeface="Calibri"/>
                        </a:rPr>
                        <a:t>bút</a:t>
                      </a:r>
                      <a:r>
                        <a:rPr lang="en-US" sz="2400" u="none" strike="noStrike" cap="none" dirty="0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ea typeface="Calibri"/>
                          <a:cs typeface="Calibri"/>
                          <a:sym typeface="Calibri"/>
                        </a:rPr>
                        <a:t>, </a:t>
                      </a:r>
                      <a:r>
                        <a:rPr lang="en-US" sz="2400" u="none" strike="noStrike" cap="none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ea typeface="Calibri"/>
                          <a:cs typeface="Calibri"/>
                          <a:sym typeface="Calibri"/>
                        </a:rPr>
                        <a:t>sách</a:t>
                      </a:r>
                      <a:r>
                        <a:rPr lang="en-US" sz="2400" u="none" strike="noStrike" cap="none" dirty="0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2400" u="none" strike="noStrike" cap="none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ea typeface="Calibri"/>
                          <a:cs typeface="Calibri"/>
                          <a:sym typeface="Calibri"/>
                        </a:rPr>
                        <a:t>vỏ</a:t>
                      </a:r>
                      <a:r>
                        <a:rPr lang="en-US" sz="2400" u="none" strike="noStrike" cap="none" dirty="0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ea typeface="Calibri"/>
                          <a:cs typeface="Calibri"/>
                          <a:sym typeface="Calibri"/>
                        </a:rPr>
                        <a:t>, </a:t>
                      </a:r>
                      <a:r>
                        <a:rPr lang="en-US" sz="2400" u="none" strike="noStrike" cap="none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ea typeface="Calibri"/>
                          <a:cs typeface="Calibri"/>
                          <a:sym typeface="Calibri"/>
                        </a:rPr>
                        <a:t>xe</a:t>
                      </a:r>
                      <a:r>
                        <a:rPr lang="en-US" sz="2400" u="none" strike="noStrike" cap="none" dirty="0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2400" u="none" strike="noStrike" cap="none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ea typeface="Calibri"/>
                          <a:cs typeface="Calibri"/>
                          <a:sym typeface="Calibri"/>
                        </a:rPr>
                        <a:t>đạp</a:t>
                      </a:r>
                      <a:r>
                        <a:rPr lang="en-US" sz="2400" u="none" strike="noStrike" cap="none" dirty="0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ea typeface="Calibri"/>
                          <a:cs typeface="Calibri"/>
                          <a:sym typeface="Calibri"/>
                        </a:rPr>
                        <a:t>, </a:t>
                      </a:r>
                      <a:r>
                        <a:rPr lang="en-US" sz="2400" u="none" strike="noStrike" cap="none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ea typeface="Calibri"/>
                          <a:cs typeface="Calibri"/>
                          <a:sym typeface="Calibri"/>
                        </a:rPr>
                        <a:t>đồ</a:t>
                      </a:r>
                      <a:r>
                        <a:rPr lang="en-US" sz="2400" u="none" strike="noStrike" cap="none" dirty="0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2400" u="none" strike="noStrike" cap="none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ea typeface="Calibri"/>
                          <a:cs typeface="Calibri"/>
                          <a:sym typeface="Calibri"/>
                        </a:rPr>
                        <a:t>chơi</a:t>
                      </a:r>
                      <a:r>
                        <a:rPr lang="en-US" sz="2400" u="none" strike="noStrike" cap="none" dirty="0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ea typeface="Calibri"/>
                          <a:cs typeface="Calibri"/>
                          <a:sym typeface="Calibri"/>
                        </a:rPr>
                        <a:t>...).</a:t>
                      </a:r>
                      <a:endParaRPr sz="2400" u="none" strike="noStrike" cap="none" dirty="0">
                        <a:solidFill>
                          <a:schemeClr val="bg1"/>
                        </a:solidFill>
                        <a:latin typeface="UTM Avo" panose="02040603050506020204" pitchFamily="18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0967" marR="60967" marT="30483" marB="30483" anchor="ctr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strike="noStrike" cap="none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ea typeface="Calibri"/>
                          <a:cs typeface="Calibri"/>
                          <a:sym typeface="Calibri"/>
                        </a:rPr>
                        <a:t>Giáo</a:t>
                      </a:r>
                      <a:r>
                        <a:rPr lang="en-US" sz="2400" u="none" strike="noStrike" cap="none" dirty="0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2400" u="none" strike="noStrike" cap="none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ea typeface="Calibri"/>
                          <a:cs typeface="Calibri"/>
                          <a:sym typeface="Calibri"/>
                        </a:rPr>
                        <a:t>dục</a:t>
                      </a:r>
                      <a:r>
                        <a:rPr lang="en-US" sz="2400" u="none" strike="noStrike" cap="none" dirty="0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2400" u="none" strike="noStrike" cap="none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ea typeface="Calibri"/>
                          <a:cs typeface="Calibri"/>
                          <a:sym typeface="Calibri"/>
                        </a:rPr>
                        <a:t>thiếu</a:t>
                      </a:r>
                      <a:r>
                        <a:rPr lang="en-US" sz="2400" u="none" strike="noStrike" cap="none" dirty="0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2400" u="none" strike="noStrike" cap="none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ea typeface="Calibri"/>
                          <a:cs typeface="Calibri"/>
                          <a:sym typeface="Calibri"/>
                        </a:rPr>
                        <a:t>nhi</a:t>
                      </a:r>
                      <a:r>
                        <a:rPr lang="en-US" sz="2400" u="none" strike="noStrike" cap="none" dirty="0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2400" u="none" strike="noStrike" cap="none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ea typeface="Calibri"/>
                          <a:cs typeface="Calibri"/>
                          <a:sym typeface="Calibri"/>
                        </a:rPr>
                        <a:t>lòng</a:t>
                      </a:r>
                      <a:r>
                        <a:rPr lang="en-US" sz="2400" u="none" strike="noStrike" cap="none" dirty="0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2400" u="none" strike="noStrike" cap="none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ea typeface="Calibri"/>
                          <a:cs typeface="Calibri"/>
                          <a:sym typeface="Calibri"/>
                        </a:rPr>
                        <a:t>nhân</a:t>
                      </a:r>
                      <a:r>
                        <a:rPr lang="en-US" sz="2400" u="none" strike="noStrike" cap="none" dirty="0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2400" u="none" strike="noStrike" cap="none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ea typeface="Calibri"/>
                          <a:cs typeface="Calibri"/>
                          <a:sym typeface="Calibri"/>
                        </a:rPr>
                        <a:t>ái</a:t>
                      </a:r>
                      <a:r>
                        <a:rPr lang="en-US" sz="2400" u="none" strike="noStrike" cap="none" dirty="0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ea typeface="Calibri"/>
                          <a:cs typeface="Calibri"/>
                          <a:sym typeface="Calibri"/>
                        </a:rPr>
                        <a:t>, </a:t>
                      </a:r>
                      <a:r>
                        <a:rPr lang="en-US" sz="2400" u="none" strike="noStrike" cap="none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ea typeface="Calibri"/>
                          <a:cs typeface="Calibri"/>
                          <a:sym typeface="Calibri"/>
                        </a:rPr>
                        <a:t>biết</a:t>
                      </a:r>
                      <a:r>
                        <a:rPr lang="en-US" sz="2400" u="none" strike="noStrike" cap="none" dirty="0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2400" u="none" strike="noStrike" cap="none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ea typeface="Calibri"/>
                          <a:cs typeface="Calibri"/>
                          <a:sym typeface="Calibri"/>
                        </a:rPr>
                        <a:t>sẻ</a:t>
                      </a:r>
                      <a:r>
                        <a:rPr lang="en-US" sz="2400" u="none" strike="noStrike" cap="none" dirty="0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ea typeface="Calibri"/>
                          <a:cs typeface="Calibri"/>
                          <a:sym typeface="Calibri"/>
                        </a:rPr>
                        <a:t> chia.</a:t>
                      </a:r>
                      <a:endParaRPr sz="2400" u="none" strike="noStrike" cap="none" dirty="0">
                        <a:solidFill>
                          <a:schemeClr val="bg1"/>
                        </a:solidFill>
                        <a:latin typeface="UTM Avo" panose="02040603050506020204" pitchFamily="18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0967" marR="60967" marT="30483" marB="30483" anchor="ctr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48461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6FE89BE-9FB7-05E1-C701-B9A187D910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207;p14">
            <a:extLst>
              <a:ext uri="{FF2B5EF4-FFF2-40B4-BE49-F238E27FC236}">
                <a16:creationId xmlns:a16="http://schemas.microsoft.com/office/drawing/2014/main" id="{73FEB147-E255-E37A-9F19-79B426D61B53}"/>
              </a:ext>
            </a:extLst>
          </p:cNvPr>
          <p:cNvSpPr/>
          <p:nvPr/>
        </p:nvSpPr>
        <p:spPr>
          <a:xfrm>
            <a:off x="1092201" y="1706036"/>
            <a:ext cx="10007599" cy="843999"/>
          </a:xfrm>
          <a:prstGeom prst="roundRect">
            <a:avLst>
              <a:gd name="adj" fmla="val 15806"/>
            </a:avLst>
          </a:prstGeom>
          <a:solidFill>
            <a:srgbClr val="C0504D"/>
          </a:solidFill>
          <a:ln>
            <a:noFill/>
          </a:ln>
          <a:effectLst>
            <a:outerShdw blurRad="149987" dist="250190" dir="8460000" algn="ctr">
              <a:srgbClr val="000000">
                <a:alpha val="27843"/>
              </a:srgbClr>
            </a:outerShdw>
          </a:effectLst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lvl="0" algn="ctr">
              <a:buClr>
                <a:srgbClr val="000000"/>
              </a:buClr>
              <a:defRPr/>
            </a:pPr>
            <a:r>
              <a:rPr lang="vi-VN" sz="2800" b="1" kern="0" dirty="0">
                <a:solidFill>
                  <a:srgbClr val="FFFFFF"/>
                </a:solidFill>
                <a:latin typeface="UTM Avo" panose="02040603050506020204" pitchFamily="18" charset="0"/>
                <a:cs typeface="Arial"/>
                <a:sym typeface="Arial"/>
              </a:rPr>
              <a:t>Câu </a:t>
            </a:r>
            <a:r>
              <a:rPr lang="en-US" sz="2800" b="1" kern="0" dirty="0">
                <a:solidFill>
                  <a:srgbClr val="FFFFFF"/>
                </a:solidFill>
                <a:latin typeface="UTM Avo" panose="02040603050506020204" pitchFamily="18" charset="0"/>
                <a:cs typeface="Arial"/>
                <a:sym typeface="Arial"/>
              </a:rPr>
              <a:t>5</a:t>
            </a:r>
            <a:r>
              <a:rPr lang="vi-VN" sz="2800" b="1" kern="0" dirty="0">
                <a:solidFill>
                  <a:srgbClr val="FFFFFF"/>
                </a:solidFill>
                <a:latin typeface="UTM Avo" panose="02040603050506020204" pitchFamily="18" charset="0"/>
                <a:cs typeface="Arial"/>
                <a:sym typeface="Arial"/>
              </a:rPr>
              <a:t>. </a:t>
            </a:r>
            <a:r>
              <a:rPr lang="en-US" sz="2800" dirty="0">
                <a:solidFill>
                  <a:schemeClr val="lt1"/>
                </a:solidFill>
                <a:latin typeface="UTM Avo" panose="02040603050506020204" pitchFamily="18" charset="0"/>
              </a:rPr>
              <a:t>Em </a:t>
            </a:r>
            <a:r>
              <a:rPr lang="en-US" sz="2800" dirty="0" err="1">
                <a:solidFill>
                  <a:schemeClr val="lt1"/>
                </a:solidFill>
                <a:latin typeface="UTM Avo" panose="02040603050506020204" pitchFamily="18" charset="0"/>
              </a:rPr>
              <a:t>có</a:t>
            </a:r>
            <a:r>
              <a:rPr lang="en-US" sz="2800" dirty="0">
                <a:solidFill>
                  <a:schemeClr val="lt1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lt1"/>
                </a:solidFill>
                <a:latin typeface="UTM Avo" panose="02040603050506020204" pitchFamily="18" charset="0"/>
              </a:rPr>
              <a:t>suy</a:t>
            </a:r>
            <a:r>
              <a:rPr lang="en-US" sz="2800" dirty="0">
                <a:solidFill>
                  <a:schemeClr val="lt1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lt1"/>
                </a:solidFill>
                <a:latin typeface="UTM Avo" panose="02040603050506020204" pitchFamily="18" charset="0"/>
              </a:rPr>
              <a:t>nghĩ</a:t>
            </a:r>
            <a:r>
              <a:rPr lang="en-US" sz="2800" dirty="0">
                <a:solidFill>
                  <a:schemeClr val="lt1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lt1"/>
                </a:solidFill>
                <a:latin typeface="UTM Avo" panose="02040603050506020204" pitchFamily="18" charset="0"/>
              </a:rPr>
              <a:t>gì</a:t>
            </a:r>
            <a:r>
              <a:rPr lang="en-US" sz="2800" dirty="0">
                <a:solidFill>
                  <a:schemeClr val="lt1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lt1"/>
                </a:solidFill>
                <a:latin typeface="UTM Avo" panose="02040603050506020204" pitchFamily="18" charset="0"/>
              </a:rPr>
              <a:t>về</a:t>
            </a:r>
            <a:r>
              <a:rPr lang="en-US" sz="2800" dirty="0">
                <a:solidFill>
                  <a:schemeClr val="lt1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lt1"/>
                </a:solidFill>
                <a:latin typeface="UTM Avo" panose="02040603050506020204" pitchFamily="18" charset="0"/>
              </a:rPr>
              <a:t>phong</a:t>
            </a:r>
            <a:r>
              <a:rPr lang="en-US" sz="2800" dirty="0">
                <a:solidFill>
                  <a:schemeClr val="lt1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lt1"/>
                </a:solidFill>
                <a:latin typeface="UTM Avo" panose="02040603050506020204" pitchFamily="18" charset="0"/>
              </a:rPr>
              <a:t>trào</a:t>
            </a:r>
            <a:r>
              <a:rPr lang="en-US" sz="2800" dirty="0">
                <a:solidFill>
                  <a:schemeClr val="lt1"/>
                </a:solidFill>
                <a:latin typeface="UTM Avo" panose="02040603050506020204" pitchFamily="18" charset="0"/>
              </a:rPr>
              <a:t> </a:t>
            </a:r>
            <a:r>
              <a:rPr lang="en-US" sz="2800" i="1" dirty="0" err="1">
                <a:solidFill>
                  <a:schemeClr val="lt1"/>
                </a:solidFill>
                <a:latin typeface="UTM Avo" panose="02040603050506020204" pitchFamily="18" charset="0"/>
              </a:rPr>
              <a:t>Kế</a:t>
            </a:r>
            <a:r>
              <a:rPr lang="en-US" sz="2800" i="1" dirty="0">
                <a:solidFill>
                  <a:schemeClr val="lt1"/>
                </a:solidFill>
                <a:latin typeface="UTM Avo" panose="02040603050506020204" pitchFamily="18" charset="0"/>
              </a:rPr>
              <a:t> </a:t>
            </a:r>
            <a:r>
              <a:rPr lang="en-US" sz="2800" i="1" dirty="0" err="1">
                <a:solidFill>
                  <a:schemeClr val="lt1"/>
                </a:solidFill>
                <a:latin typeface="UTM Avo" panose="02040603050506020204" pitchFamily="18" charset="0"/>
              </a:rPr>
              <a:t>hoạch</a:t>
            </a:r>
            <a:r>
              <a:rPr lang="en-US" sz="2800" i="1" dirty="0">
                <a:solidFill>
                  <a:schemeClr val="lt1"/>
                </a:solidFill>
                <a:latin typeface="UTM Avo" panose="02040603050506020204" pitchFamily="18" charset="0"/>
              </a:rPr>
              <a:t> </a:t>
            </a:r>
            <a:r>
              <a:rPr lang="en-US" sz="2800" i="1" dirty="0" err="1">
                <a:solidFill>
                  <a:schemeClr val="lt1"/>
                </a:solidFill>
                <a:latin typeface="UTM Avo" panose="02040603050506020204" pitchFamily="18" charset="0"/>
              </a:rPr>
              <a:t>nhỏ</a:t>
            </a:r>
            <a:r>
              <a:rPr lang="en-US" sz="2800" dirty="0">
                <a:solidFill>
                  <a:schemeClr val="lt1"/>
                </a:solidFill>
                <a:latin typeface="UTM Avo" panose="02040603050506020204" pitchFamily="18" charset="0"/>
              </a:rPr>
              <a:t>?</a:t>
            </a:r>
            <a:endParaRPr lang="vi-VN" sz="2800" kern="0" dirty="0">
              <a:solidFill>
                <a:srgbClr val="FFFFFF"/>
              </a:solidFill>
              <a:latin typeface="UTM Avo" panose="02040603050506020204" pitchFamily="18" charset="0"/>
              <a:cs typeface="Arial"/>
              <a:sym typeface="Arial"/>
            </a:endParaRPr>
          </a:p>
        </p:txBody>
      </p:sp>
      <p:sp>
        <p:nvSpPr>
          <p:cNvPr id="15" name="Google Shape;334;p25">
            <a:extLst>
              <a:ext uri="{FF2B5EF4-FFF2-40B4-BE49-F238E27FC236}">
                <a16:creationId xmlns:a16="http://schemas.microsoft.com/office/drawing/2014/main" id="{49A07E87-922C-4B42-51E1-0B1DC23A90F1}"/>
              </a:ext>
            </a:extLst>
          </p:cNvPr>
          <p:cNvSpPr/>
          <p:nvPr/>
        </p:nvSpPr>
        <p:spPr>
          <a:xfrm>
            <a:off x="3777596" y="2730869"/>
            <a:ext cx="4636807" cy="723531"/>
          </a:xfrm>
          <a:prstGeom prst="roundRect">
            <a:avLst>
              <a:gd name="adj" fmla="val 8119"/>
            </a:avLst>
          </a:prstGeom>
          <a:solidFill>
            <a:srgbClr val="FFFFFF"/>
          </a:solidFill>
          <a:ln w="38100" cap="flat" cmpd="sng">
            <a:solidFill>
              <a:srgbClr val="C0504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Phong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trào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1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Kế</a:t>
            </a:r>
            <a:r>
              <a:rPr kumimoji="0" lang="en-US" sz="24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1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hoạch</a:t>
            </a:r>
            <a:r>
              <a:rPr kumimoji="0" lang="en-US" sz="24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1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nhỏ</a:t>
            </a:r>
            <a:endParaRPr kumimoji="0" sz="2400" b="1" i="1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cs typeface="Arial"/>
              <a:sym typeface="Arial"/>
            </a:endParaRPr>
          </a:p>
        </p:txBody>
      </p:sp>
      <p:sp>
        <p:nvSpPr>
          <p:cNvPr id="16" name="Google Shape;335;p25">
            <a:extLst>
              <a:ext uri="{FF2B5EF4-FFF2-40B4-BE49-F238E27FC236}">
                <a16:creationId xmlns:a16="http://schemas.microsoft.com/office/drawing/2014/main" id="{6076DC55-6D9A-4971-E583-35C43B5683B3}"/>
              </a:ext>
            </a:extLst>
          </p:cNvPr>
          <p:cNvSpPr/>
          <p:nvPr/>
        </p:nvSpPr>
        <p:spPr>
          <a:xfrm>
            <a:off x="558800" y="4152531"/>
            <a:ext cx="4108646" cy="2552700"/>
          </a:xfrm>
          <a:prstGeom prst="roundRect">
            <a:avLst>
              <a:gd name="adj" fmla="val 8119"/>
            </a:avLst>
          </a:prstGeom>
          <a:solidFill>
            <a:srgbClr val="FFFFFF"/>
          </a:solidFill>
          <a:ln w="38100" cap="flat" cmpd="sng">
            <a:solidFill>
              <a:srgbClr val="C0504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lvl="0" algn="just">
              <a:lnSpc>
                <a:spcPct val="150000"/>
              </a:lnSpc>
              <a:buClr>
                <a:srgbClr val="000000"/>
              </a:buClr>
            </a:pPr>
            <a:r>
              <a:rPr lang="vi-VN" sz="2400" ker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Giúp thiếu nhi có ý thức tiết kiệm, biết bảo vệ môi trường, biết tham gia lao động, sản xuất.</a:t>
            </a:r>
            <a:endParaRPr lang="vi-VN" sz="2400" kern="0" dirty="0">
              <a:solidFill>
                <a:srgbClr val="000000"/>
              </a:solidFill>
              <a:latin typeface="UTM Avo" panose="02040603050506020204" pitchFamily="18" charset="0"/>
              <a:cs typeface="Arial"/>
              <a:sym typeface="Arial"/>
            </a:endParaRPr>
          </a:p>
        </p:txBody>
      </p:sp>
      <p:sp>
        <p:nvSpPr>
          <p:cNvPr id="17" name="Google Shape;336;p25">
            <a:extLst>
              <a:ext uri="{FF2B5EF4-FFF2-40B4-BE49-F238E27FC236}">
                <a16:creationId xmlns:a16="http://schemas.microsoft.com/office/drawing/2014/main" id="{FA2A30F1-2059-BBF2-A24C-70BBB8667C9D}"/>
              </a:ext>
            </a:extLst>
          </p:cNvPr>
          <p:cNvSpPr/>
          <p:nvPr/>
        </p:nvSpPr>
        <p:spPr>
          <a:xfrm>
            <a:off x="5130800" y="4152531"/>
            <a:ext cx="6502400" cy="2552700"/>
          </a:xfrm>
          <a:prstGeom prst="roundRect">
            <a:avLst>
              <a:gd name="adj" fmla="val 8119"/>
            </a:avLst>
          </a:prstGeom>
          <a:solidFill>
            <a:srgbClr val="FFFFFF"/>
          </a:solidFill>
          <a:ln w="38100" cap="flat" cmpd="sng">
            <a:solidFill>
              <a:srgbClr val="C0504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lvl="0" algn="just">
              <a:lnSpc>
                <a:spcPct val="150000"/>
              </a:lnSpc>
              <a:buClr>
                <a:srgbClr val="000000"/>
              </a:buClr>
            </a:pPr>
            <a:r>
              <a:rPr lang="vi-VN" sz="2400" ker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Giúp thiếu nhi phát huy tinh thần tương thân tương ái, biết chia sẻ với những bạn có hoàn cảnh khó khăn, giáo dục ý thức trách nhiệm với cộng đồng.</a:t>
            </a:r>
            <a:endParaRPr lang="vi-VN" sz="2400" kern="0" dirty="0">
              <a:solidFill>
                <a:srgbClr val="000000"/>
              </a:solidFill>
              <a:latin typeface="UTM Avo" panose="02040603050506020204" pitchFamily="18" charset="0"/>
              <a:cs typeface="Arial"/>
              <a:sym typeface="Arial"/>
            </a:endParaRPr>
          </a:p>
        </p:txBody>
      </p:sp>
      <p:cxnSp>
        <p:nvCxnSpPr>
          <p:cNvPr id="18" name="Google Shape;337;p25">
            <a:extLst>
              <a:ext uri="{FF2B5EF4-FFF2-40B4-BE49-F238E27FC236}">
                <a16:creationId xmlns:a16="http://schemas.microsoft.com/office/drawing/2014/main" id="{97829315-6E41-2B18-76D9-4070C6233867}"/>
              </a:ext>
            </a:extLst>
          </p:cNvPr>
          <p:cNvCxnSpPr>
            <a:cxnSpLocks/>
            <a:stCxn id="15" idx="2"/>
            <a:endCxn id="16" idx="0"/>
          </p:cNvCxnSpPr>
          <p:nvPr/>
        </p:nvCxnSpPr>
        <p:spPr>
          <a:xfrm flipH="1">
            <a:off x="2613123" y="3454400"/>
            <a:ext cx="3482877" cy="698131"/>
          </a:xfrm>
          <a:prstGeom prst="straightConnector1">
            <a:avLst/>
          </a:prstGeom>
          <a:noFill/>
          <a:ln w="38100" cap="flat" cmpd="sng">
            <a:solidFill>
              <a:srgbClr val="C0504D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19" name="Google Shape;338;p25">
            <a:extLst>
              <a:ext uri="{FF2B5EF4-FFF2-40B4-BE49-F238E27FC236}">
                <a16:creationId xmlns:a16="http://schemas.microsoft.com/office/drawing/2014/main" id="{727B4B12-37A8-F363-0510-352A5CB8941E}"/>
              </a:ext>
            </a:extLst>
          </p:cNvPr>
          <p:cNvCxnSpPr>
            <a:cxnSpLocks/>
            <a:stCxn id="15" idx="2"/>
            <a:endCxn id="17" idx="0"/>
          </p:cNvCxnSpPr>
          <p:nvPr/>
        </p:nvCxnSpPr>
        <p:spPr>
          <a:xfrm>
            <a:off x="6096000" y="3454400"/>
            <a:ext cx="2286000" cy="698131"/>
          </a:xfrm>
          <a:prstGeom prst="straightConnector1">
            <a:avLst/>
          </a:prstGeom>
          <a:noFill/>
          <a:ln w="38100" cap="flat" cmpd="sng">
            <a:solidFill>
              <a:srgbClr val="C0504D"/>
            </a:solidFill>
            <a:prstDash val="solid"/>
            <a:round/>
            <a:headEnd type="none" w="sm" len="sm"/>
            <a:tailEnd type="triangle" w="med" len="med"/>
          </a:ln>
        </p:spPr>
      </p:cxnSp>
    </p:spTree>
    <p:extLst>
      <p:ext uri="{BB962C8B-B14F-4D97-AF65-F5344CB8AC3E}">
        <p14:creationId xmlns:p14="http://schemas.microsoft.com/office/powerpoint/2010/main" val="1679094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5623417-400B-B7F0-45BF-DA80ABC3A0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345;p26">
            <a:extLst>
              <a:ext uri="{FF2B5EF4-FFF2-40B4-BE49-F238E27FC236}">
                <a16:creationId xmlns:a16="http://schemas.microsoft.com/office/drawing/2014/main" id="{C1B448C6-25DA-9D21-CEED-2243383664F5}"/>
              </a:ext>
            </a:extLst>
          </p:cNvPr>
          <p:cNvSpPr/>
          <p:nvPr/>
        </p:nvSpPr>
        <p:spPr>
          <a:xfrm>
            <a:off x="2324101" y="1629822"/>
            <a:ext cx="4978399" cy="774700"/>
          </a:xfrm>
          <a:prstGeom prst="roundRect">
            <a:avLst>
              <a:gd name="adj" fmla="val 8119"/>
            </a:avLst>
          </a:prstGeom>
          <a:solidFill>
            <a:srgbClr val="FFFFFF"/>
          </a:solidFill>
          <a:ln w="38100" cap="flat" cmpd="sng">
            <a:solidFill>
              <a:srgbClr val="C0504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Phong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trào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1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Kế</a:t>
            </a:r>
            <a:r>
              <a:rPr kumimoji="0" lang="en-US" sz="24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1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hoạch</a:t>
            </a:r>
            <a:r>
              <a:rPr kumimoji="0" lang="en-US" sz="24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1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nhỏ</a:t>
            </a:r>
            <a:endParaRPr kumimoji="0" sz="2400" b="1" i="1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cs typeface="Arial"/>
              <a:sym typeface="Arial"/>
            </a:endParaRPr>
          </a:p>
        </p:txBody>
      </p:sp>
      <p:sp>
        <p:nvSpPr>
          <p:cNvPr id="11" name="Google Shape;346;p26">
            <a:extLst>
              <a:ext uri="{FF2B5EF4-FFF2-40B4-BE49-F238E27FC236}">
                <a16:creationId xmlns:a16="http://schemas.microsoft.com/office/drawing/2014/main" id="{B165C34E-A878-C91B-D862-765765098D4A}"/>
              </a:ext>
            </a:extLst>
          </p:cNvPr>
          <p:cNvSpPr/>
          <p:nvPr/>
        </p:nvSpPr>
        <p:spPr>
          <a:xfrm>
            <a:off x="206393" y="3039717"/>
            <a:ext cx="3869305" cy="3594100"/>
          </a:xfrm>
          <a:prstGeom prst="roundRect">
            <a:avLst>
              <a:gd name="adj" fmla="val 4279"/>
            </a:avLst>
          </a:prstGeom>
          <a:solidFill>
            <a:srgbClr val="FFFFFF"/>
          </a:solidFill>
          <a:ln w="38100" cap="flat" cmpd="sng">
            <a:solidFill>
              <a:srgbClr val="C0504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Làm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phong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phú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thêm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các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hoạt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động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của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Đội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Thiếu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niên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Tiền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phong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Hồ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Chí Minh,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tạo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không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khí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thi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đua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sôi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nổi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cho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các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đội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viên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,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thiếu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nhi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.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cs typeface="Arial"/>
              <a:sym typeface="Arial"/>
            </a:endParaRPr>
          </a:p>
        </p:txBody>
      </p:sp>
      <p:sp>
        <p:nvSpPr>
          <p:cNvPr id="12" name="Google Shape;347;p26">
            <a:extLst>
              <a:ext uri="{FF2B5EF4-FFF2-40B4-BE49-F238E27FC236}">
                <a16:creationId xmlns:a16="http://schemas.microsoft.com/office/drawing/2014/main" id="{CDBF7B0C-6C35-933A-7979-40FF6649181D}"/>
              </a:ext>
            </a:extLst>
          </p:cNvPr>
          <p:cNvSpPr/>
          <p:nvPr/>
        </p:nvSpPr>
        <p:spPr>
          <a:xfrm>
            <a:off x="4266382" y="3042518"/>
            <a:ext cx="2068788" cy="3591494"/>
          </a:xfrm>
          <a:prstGeom prst="roundRect">
            <a:avLst>
              <a:gd name="adj" fmla="val 8119"/>
            </a:avLst>
          </a:prstGeom>
          <a:solidFill>
            <a:srgbClr val="FFFFFF"/>
          </a:solidFill>
          <a:ln w="38100" cap="flat" cmpd="sng">
            <a:solidFill>
              <a:srgbClr val="C0504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lvl="0" algn="just">
              <a:lnSpc>
                <a:spcPct val="150000"/>
              </a:lnSpc>
              <a:buClr>
                <a:srgbClr val="000000"/>
              </a:buClr>
            </a:pPr>
            <a:r>
              <a:rPr lang="vi-VN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Phong trào tên là “Kế hoạch nhỏ” nhưng có ý nghĩa lớn.</a:t>
            </a:r>
          </a:p>
        </p:txBody>
      </p:sp>
      <p:cxnSp>
        <p:nvCxnSpPr>
          <p:cNvPr id="13" name="Google Shape;348;p26">
            <a:extLst>
              <a:ext uri="{FF2B5EF4-FFF2-40B4-BE49-F238E27FC236}">
                <a16:creationId xmlns:a16="http://schemas.microsoft.com/office/drawing/2014/main" id="{478C5057-3F92-1768-8E0A-55F88728AF0C}"/>
              </a:ext>
            </a:extLst>
          </p:cNvPr>
          <p:cNvCxnSpPr>
            <a:cxnSpLocks/>
            <a:stCxn id="10" idx="2"/>
            <a:endCxn id="11" idx="0"/>
          </p:cNvCxnSpPr>
          <p:nvPr/>
        </p:nvCxnSpPr>
        <p:spPr>
          <a:xfrm flipH="1">
            <a:off x="2141046" y="2404522"/>
            <a:ext cx="2672255" cy="635195"/>
          </a:xfrm>
          <a:prstGeom prst="straightConnector1">
            <a:avLst/>
          </a:prstGeom>
          <a:noFill/>
          <a:ln w="38100" cap="flat" cmpd="sng">
            <a:solidFill>
              <a:srgbClr val="C0504D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14" name="Google Shape;349;p26">
            <a:extLst>
              <a:ext uri="{FF2B5EF4-FFF2-40B4-BE49-F238E27FC236}">
                <a16:creationId xmlns:a16="http://schemas.microsoft.com/office/drawing/2014/main" id="{42A49FE3-6FB2-BCD8-804E-103274E7C0DD}"/>
              </a:ext>
            </a:extLst>
          </p:cNvPr>
          <p:cNvCxnSpPr>
            <a:cxnSpLocks/>
            <a:stCxn id="10" idx="2"/>
            <a:endCxn id="12" idx="0"/>
          </p:cNvCxnSpPr>
          <p:nvPr/>
        </p:nvCxnSpPr>
        <p:spPr>
          <a:xfrm>
            <a:off x="4813301" y="2404522"/>
            <a:ext cx="487475" cy="637996"/>
          </a:xfrm>
          <a:prstGeom prst="straightConnector1">
            <a:avLst/>
          </a:prstGeom>
          <a:noFill/>
          <a:ln w="38100" cap="flat" cmpd="sng">
            <a:solidFill>
              <a:srgbClr val="C0504D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20" name="Google Shape;350;p26">
            <a:extLst>
              <a:ext uri="{FF2B5EF4-FFF2-40B4-BE49-F238E27FC236}">
                <a16:creationId xmlns:a16="http://schemas.microsoft.com/office/drawing/2014/main" id="{5AD472C0-E5DD-525C-89DC-6853F3953F71}"/>
              </a:ext>
            </a:extLst>
          </p:cNvPr>
          <p:cNvSpPr/>
          <p:nvPr/>
        </p:nvSpPr>
        <p:spPr>
          <a:xfrm>
            <a:off x="6659670" y="3039717"/>
            <a:ext cx="1823930" cy="3594100"/>
          </a:xfrm>
          <a:prstGeom prst="roundRect">
            <a:avLst>
              <a:gd name="adj" fmla="val 8119"/>
            </a:avLst>
          </a:prstGeom>
          <a:solidFill>
            <a:srgbClr val="FFFFFF"/>
          </a:solidFill>
          <a:ln w="38100" cap="flat" cmpd="sng">
            <a:solidFill>
              <a:srgbClr val="C0504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lvl="0" algn="just">
              <a:lnSpc>
                <a:spcPct val="150000"/>
              </a:lnSpc>
              <a:buClr>
                <a:srgbClr val="000000"/>
              </a:buClr>
            </a:pPr>
            <a:r>
              <a:rPr lang="vi-VN" sz="2400" ker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Là niềm tự hào của thiếu nhi cả nước.</a:t>
            </a:r>
            <a:endParaRPr lang="vi-VN" sz="2400" kern="0" dirty="0">
              <a:solidFill>
                <a:srgbClr val="000000"/>
              </a:solidFill>
              <a:latin typeface="UTM Avo" panose="02040603050506020204" pitchFamily="18" charset="0"/>
              <a:cs typeface="Arial"/>
              <a:sym typeface="Arial"/>
            </a:endParaRPr>
          </a:p>
        </p:txBody>
      </p:sp>
      <p:cxnSp>
        <p:nvCxnSpPr>
          <p:cNvPr id="21" name="Google Shape;351;p26">
            <a:extLst>
              <a:ext uri="{FF2B5EF4-FFF2-40B4-BE49-F238E27FC236}">
                <a16:creationId xmlns:a16="http://schemas.microsoft.com/office/drawing/2014/main" id="{883AF204-2E2A-E8FF-0884-273914903ED5}"/>
              </a:ext>
            </a:extLst>
          </p:cNvPr>
          <p:cNvCxnSpPr>
            <a:cxnSpLocks/>
            <a:stCxn id="10" idx="2"/>
            <a:endCxn id="20" idx="0"/>
          </p:cNvCxnSpPr>
          <p:nvPr/>
        </p:nvCxnSpPr>
        <p:spPr>
          <a:xfrm>
            <a:off x="4813301" y="2404522"/>
            <a:ext cx="2758334" cy="635195"/>
          </a:xfrm>
          <a:prstGeom prst="straightConnector1">
            <a:avLst/>
          </a:prstGeom>
          <a:noFill/>
          <a:ln w="38100" cap="flat" cmpd="sng">
            <a:solidFill>
              <a:srgbClr val="C0504D"/>
            </a:solidFill>
            <a:prstDash val="solid"/>
            <a:round/>
            <a:headEnd type="none" w="sm" len="sm"/>
            <a:tailEnd type="triangle" w="med" len="med"/>
          </a:ln>
        </p:spPr>
      </p:cxnSp>
      <p:pic>
        <p:nvPicPr>
          <p:cNvPr id="22" name="Google Shape;352;p26">
            <a:extLst>
              <a:ext uri="{FF2B5EF4-FFF2-40B4-BE49-F238E27FC236}">
                <a16:creationId xmlns:a16="http://schemas.microsoft.com/office/drawing/2014/main" id="{330BD42F-935F-FC4A-9104-AB1A815B8574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007220" y="3175002"/>
            <a:ext cx="2859501" cy="33265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10025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B1D11992-A354-044D-D9FE-4B019A197184}"/>
              </a:ext>
            </a:extLst>
          </p:cNvPr>
          <p:cNvGrpSpPr/>
          <p:nvPr/>
        </p:nvGrpSpPr>
        <p:grpSpPr>
          <a:xfrm>
            <a:off x="10807666" y="746200"/>
            <a:ext cx="1216041" cy="1432566"/>
            <a:chOff x="930253" y="1555705"/>
            <a:chExt cx="1279160" cy="1432566"/>
          </a:xfrm>
        </p:grpSpPr>
        <p:pic>
          <p:nvPicPr>
            <p:cNvPr id="3" name="Picture 2">
              <a:hlinkClick r:id="rId3"/>
              <a:extLst>
                <a:ext uri="{FF2B5EF4-FFF2-40B4-BE49-F238E27FC236}">
                  <a16:creationId xmlns:a16="http://schemas.microsoft.com/office/drawing/2014/main" id="{347AE307-34A9-0CD0-3680-80DE3C9C3C3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7499" t="15368" r="7236" b="7264"/>
            <a:stretch/>
          </p:blipFill>
          <p:spPr>
            <a:xfrm>
              <a:off x="1064544" y="1555705"/>
              <a:ext cx="1010579" cy="917007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674AD7A4-FBF6-8CF9-9C3F-A2076DBCBD9F}"/>
                </a:ext>
              </a:extLst>
            </p:cNvPr>
            <p:cNvSpPr txBox="1"/>
            <p:nvPr/>
          </p:nvSpPr>
          <p:spPr>
            <a:xfrm>
              <a:off x="930253" y="2526606"/>
              <a:ext cx="127916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Ấn</a:t>
              </a:r>
              <a:r>
                <a:rPr lang="en-US" sz="1200" b="1" dirty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2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để</a:t>
              </a:r>
              <a:r>
                <a:rPr lang="en-US" sz="1200" b="1" dirty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2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đến</a:t>
              </a:r>
              <a:r>
                <a:rPr lang="en-US" sz="1200" b="1" dirty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2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trang</a:t>
              </a:r>
              <a:r>
                <a:rPr lang="en-US" sz="1200" b="1" dirty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2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sách</a:t>
              </a:r>
              <a:endParaRPr lang="en-US" sz="1200" b="1" dirty="0">
                <a:solidFill>
                  <a:schemeClr val="accent2"/>
                </a:solidFill>
                <a:latin typeface="UTM Avo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7420156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12C5D13-D4B3-9916-1D31-A296116516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368;p28">
            <a:extLst>
              <a:ext uri="{FF2B5EF4-FFF2-40B4-BE49-F238E27FC236}">
                <a16:creationId xmlns:a16="http://schemas.microsoft.com/office/drawing/2014/main" id="{6223CB33-D4AC-5C17-058F-EF5CE126B026}"/>
              </a:ext>
            </a:extLst>
          </p:cNvPr>
          <p:cNvGrpSpPr/>
          <p:nvPr/>
        </p:nvGrpSpPr>
        <p:grpSpPr>
          <a:xfrm>
            <a:off x="4521200" y="1041609"/>
            <a:ext cx="7518400" cy="3251200"/>
            <a:chOff x="2133600" y="2705100"/>
            <a:chExt cx="11277600" cy="4876800"/>
          </a:xfrm>
        </p:grpSpPr>
        <p:sp>
          <p:nvSpPr>
            <p:cNvPr id="3" name="Google Shape;369;p28">
              <a:extLst>
                <a:ext uri="{FF2B5EF4-FFF2-40B4-BE49-F238E27FC236}">
                  <a16:creationId xmlns:a16="http://schemas.microsoft.com/office/drawing/2014/main" id="{F59F49FF-A52C-3F8F-1231-1B47E44D9791}"/>
                </a:ext>
              </a:extLst>
            </p:cNvPr>
            <p:cNvSpPr/>
            <p:nvPr/>
          </p:nvSpPr>
          <p:spPr>
            <a:xfrm>
              <a:off x="2133600" y="2705100"/>
              <a:ext cx="11277600" cy="4876800"/>
            </a:xfrm>
            <a:prstGeom prst="cloudCallout">
              <a:avLst>
                <a:gd name="adj1" fmla="val -38593"/>
                <a:gd name="adj2" fmla="val 59121"/>
              </a:avLst>
            </a:prstGeom>
            <a:solidFill>
              <a:srgbClr val="FFFFFF"/>
            </a:solidFill>
            <a:ln w="38100" cap="flat" cmpd="sng">
              <a:solidFill>
                <a:srgbClr val="C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" name="Google Shape;370;p28">
              <a:extLst>
                <a:ext uri="{FF2B5EF4-FFF2-40B4-BE49-F238E27FC236}">
                  <a16:creationId xmlns:a16="http://schemas.microsoft.com/office/drawing/2014/main" id="{CF5A9ECA-973F-DC82-2FE6-3238B3AA7066}"/>
                </a:ext>
              </a:extLst>
            </p:cNvPr>
            <p:cNvSpPr/>
            <p:nvPr/>
          </p:nvSpPr>
          <p:spPr>
            <a:xfrm>
              <a:off x="3314700" y="3314714"/>
              <a:ext cx="8915400" cy="3657572"/>
            </a:xfrm>
            <a:prstGeom prst="roundRect">
              <a:avLst>
                <a:gd name="adj" fmla="val 0"/>
              </a:avLst>
            </a:prstGeom>
            <a:noFill/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381038" marR="0" lvl="0" indent="-381038" algn="just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100000"/>
                <a:buFont typeface="UTM Avo" panose="02040603050506020204" pitchFamily="18" charset="0"/>
                <a:buChar char="-"/>
                <a:tabLst/>
                <a:defRPr/>
              </a:pP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Luyện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đọc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trong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nhóm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và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trước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lớp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.</a:t>
              </a:r>
              <a:endParaRPr kumimoji="0" sz="2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  <a:p>
              <a:pPr marL="381038" marR="0" lvl="0" indent="-381038" algn="just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100000"/>
                <a:buFont typeface="UTM Avo" panose="02040603050506020204" pitchFamily="18" charset="0"/>
                <a:buChar char="-"/>
                <a:tabLst/>
                <a:defRPr/>
              </a:pP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Nghỉ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hơi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,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nhấn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giọng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đúng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và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thể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hiện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được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tình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cảm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khi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đọc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.</a:t>
              </a:r>
              <a:endParaRPr kumimoji="0" sz="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</p:grpSp>
      <p:pic>
        <p:nvPicPr>
          <p:cNvPr id="5" name="Google Shape;371;p28">
            <a:extLst>
              <a:ext uri="{FF2B5EF4-FFF2-40B4-BE49-F238E27FC236}">
                <a16:creationId xmlns:a16="http://schemas.microsoft.com/office/drawing/2014/main" id="{0A31E5EF-8E3A-E53A-EF98-E7F82451FC2D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55601" y="2768601"/>
            <a:ext cx="5396307" cy="391986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06644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A8664D20-74C5-8336-948B-0FD43CC1F98D}"/>
              </a:ext>
            </a:extLst>
          </p:cNvPr>
          <p:cNvGrpSpPr/>
          <p:nvPr/>
        </p:nvGrpSpPr>
        <p:grpSpPr>
          <a:xfrm>
            <a:off x="10807666" y="746200"/>
            <a:ext cx="1216041" cy="1432566"/>
            <a:chOff x="930253" y="1555705"/>
            <a:chExt cx="1279160" cy="1432566"/>
          </a:xfrm>
        </p:grpSpPr>
        <p:pic>
          <p:nvPicPr>
            <p:cNvPr id="3" name="Picture 2">
              <a:hlinkClick r:id="rId3"/>
              <a:extLst>
                <a:ext uri="{FF2B5EF4-FFF2-40B4-BE49-F238E27FC236}">
                  <a16:creationId xmlns:a16="http://schemas.microsoft.com/office/drawing/2014/main" id="{3A319D05-18F3-7BA0-2861-0E3E2B6B78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7499" t="15368" r="7236" b="7264"/>
            <a:stretch/>
          </p:blipFill>
          <p:spPr>
            <a:xfrm>
              <a:off x="1064544" y="1555705"/>
              <a:ext cx="1010579" cy="917007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7FACED03-32C2-183E-9F34-7FDE9C8D8E5A}"/>
                </a:ext>
              </a:extLst>
            </p:cNvPr>
            <p:cNvSpPr txBox="1"/>
            <p:nvPr/>
          </p:nvSpPr>
          <p:spPr>
            <a:xfrm>
              <a:off x="930253" y="2526606"/>
              <a:ext cx="127916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Ấn</a:t>
              </a:r>
              <a:r>
                <a:rPr lang="en-US" sz="1200" b="1" dirty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2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để</a:t>
              </a:r>
              <a:r>
                <a:rPr lang="en-US" sz="1200" b="1" dirty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2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đến</a:t>
              </a:r>
              <a:r>
                <a:rPr lang="en-US" sz="1200" b="1" dirty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2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trang</a:t>
              </a:r>
              <a:r>
                <a:rPr lang="en-US" sz="1200" b="1" dirty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2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sách</a:t>
              </a:r>
              <a:endParaRPr lang="en-US" sz="1200" b="1" dirty="0">
                <a:solidFill>
                  <a:schemeClr val="accent2"/>
                </a:solidFill>
                <a:latin typeface="UTM Avo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402206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94;p2">
            <a:extLst>
              <a:ext uri="{FF2B5EF4-FFF2-40B4-BE49-F238E27FC236}">
                <a16:creationId xmlns:a16="http://schemas.microsoft.com/office/drawing/2014/main" id="{9836A611-D6D9-77A6-4A58-A9CB11A802AB}"/>
              </a:ext>
            </a:extLst>
          </p:cNvPr>
          <p:cNvSpPr/>
          <p:nvPr/>
        </p:nvSpPr>
        <p:spPr>
          <a:xfrm>
            <a:off x="1858497" y="1650024"/>
            <a:ext cx="8326028" cy="10090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algn="ctr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en-US" sz="2400" b="1" kern="0" dirty="0">
                <a:solidFill>
                  <a:srgbClr val="C00000"/>
                </a:solidFill>
                <a:latin typeface="UTM Avo" panose="02040603050506020204" pitchFamily="18" charset="0"/>
                <a:cs typeface="Arial"/>
                <a:sym typeface="Arial"/>
              </a:rPr>
              <a:t>Em </a:t>
            </a:r>
            <a:r>
              <a:rPr lang="en-US" sz="2400" b="1" kern="0" dirty="0" err="1">
                <a:solidFill>
                  <a:srgbClr val="C00000"/>
                </a:solidFill>
                <a:latin typeface="UTM Avo" panose="02040603050506020204" pitchFamily="18" charset="0"/>
                <a:cs typeface="Arial"/>
                <a:sym typeface="Arial"/>
              </a:rPr>
              <a:t>hãy</a:t>
            </a:r>
            <a:r>
              <a:rPr lang="en-US" sz="2400" b="1" kern="0" dirty="0">
                <a:solidFill>
                  <a:srgbClr val="C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b="1" kern="0" dirty="0" err="1">
                <a:solidFill>
                  <a:srgbClr val="C00000"/>
                </a:solidFill>
                <a:latin typeface="UTM Avo" panose="02040603050506020204" pitchFamily="18" charset="0"/>
                <a:cs typeface="Arial"/>
                <a:sym typeface="Arial"/>
              </a:rPr>
              <a:t>xem</a:t>
            </a:r>
            <a:r>
              <a:rPr lang="en-US" sz="2400" b="1" kern="0" dirty="0">
                <a:solidFill>
                  <a:srgbClr val="C00000"/>
                </a:solidFill>
                <a:latin typeface="UTM Avo" panose="02040603050506020204" pitchFamily="18" charset="0"/>
                <a:cs typeface="Arial"/>
                <a:sym typeface="Arial"/>
              </a:rPr>
              <a:t> video </a:t>
            </a:r>
            <a:r>
              <a:rPr lang="en-US" sz="2400" b="1" kern="0" dirty="0" err="1">
                <a:solidFill>
                  <a:srgbClr val="C00000"/>
                </a:solidFill>
                <a:latin typeface="UTM Avo" panose="02040603050506020204" pitchFamily="18" charset="0"/>
                <a:cs typeface="Arial"/>
                <a:sym typeface="Arial"/>
              </a:rPr>
              <a:t>sau</a:t>
            </a:r>
            <a:r>
              <a:rPr lang="en-US" sz="2400" b="1" kern="0" dirty="0">
                <a:solidFill>
                  <a:srgbClr val="C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b="1" kern="0" dirty="0" err="1">
                <a:solidFill>
                  <a:srgbClr val="C00000"/>
                </a:solidFill>
                <a:latin typeface="UTM Avo" panose="02040603050506020204" pitchFamily="18" charset="0"/>
                <a:cs typeface="Arial"/>
                <a:sym typeface="Arial"/>
              </a:rPr>
              <a:t>và</a:t>
            </a:r>
            <a:r>
              <a:rPr lang="en-US" sz="2400" b="1" kern="0" dirty="0">
                <a:solidFill>
                  <a:srgbClr val="C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b="1" kern="0" dirty="0" err="1">
                <a:solidFill>
                  <a:srgbClr val="C00000"/>
                </a:solidFill>
                <a:latin typeface="UTM Avo" panose="02040603050506020204" pitchFamily="18" charset="0"/>
                <a:cs typeface="Arial"/>
                <a:sym typeface="Arial"/>
              </a:rPr>
              <a:t>trình</a:t>
            </a:r>
            <a:r>
              <a:rPr lang="en-US" sz="2400" b="1" kern="0" dirty="0">
                <a:solidFill>
                  <a:srgbClr val="C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b="1" kern="0" dirty="0" err="1">
                <a:solidFill>
                  <a:srgbClr val="C00000"/>
                </a:solidFill>
                <a:latin typeface="UTM Avo" panose="02040603050506020204" pitchFamily="18" charset="0"/>
                <a:cs typeface="Arial"/>
                <a:sym typeface="Arial"/>
              </a:rPr>
              <a:t>bày</a:t>
            </a:r>
            <a:r>
              <a:rPr lang="en-US" sz="2400" b="1" kern="0" dirty="0">
                <a:solidFill>
                  <a:srgbClr val="C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b="1" kern="0" dirty="0" err="1">
                <a:solidFill>
                  <a:srgbClr val="C00000"/>
                </a:solidFill>
                <a:latin typeface="UTM Avo" panose="02040603050506020204" pitchFamily="18" charset="0"/>
                <a:cs typeface="Arial"/>
                <a:sym typeface="Arial"/>
              </a:rPr>
              <a:t>những</a:t>
            </a:r>
            <a:r>
              <a:rPr lang="en-US" sz="2400" b="1" kern="0" dirty="0">
                <a:solidFill>
                  <a:srgbClr val="C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b="1" kern="0" dirty="0" err="1">
                <a:solidFill>
                  <a:srgbClr val="C00000"/>
                </a:solidFill>
                <a:latin typeface="UTM Avo" panose="02040603050506020204" pitchFamily="18" charset="0"/>
                <a:cs typeface="Arial"/>
                <a:sym typeface="Arial"/>
              </a:rPr>
              <a:t>ấn</a:t>
            </a:r>
            <a:r>
              <a:rPr lang="en-US" sz="2400" b="1" kern="0" dirty="0">
                <a:solidFill>
                  <a:srgbClr val="C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b="1" kern="0" dirty="0" err="1">
                <a:solidFill>
                  <a:srgbClr val="C00000"/>
                </a:solidFill>
                <a:latin typeface="UTM Avo" panose="02040603050506020204" pitchFamily="18" charset="0"/>
                <a:cs typeface="Arial"/>
                <a:sym typeface="Arial"/>
              </a:rPr>
              <a:t>tượng</a:t>
            </a:r>
            <a:r>
              <a:rPr lang="en-US" sz="2400" b="1" kern="0" dirty="0">
                <a:solidFill>
                  <a:srgbClr val="C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b="1" kern="0" dirty="0" err="1">
                <a:solidFill>
                  <a:srgbClr val="C00000"/>
                </a:solidFill>
                <a:latin typeface="UTM Avo" panose="02040603050506020204" pitchFamily="18" charset="0"/>
                <a:cs typeface="Arial"/>
                <a:sym typeface="Arial"/>
              </a:rPr>
              <a:t>của</a:t>
            </a:r>
            <a:r>
              <a:rPr lang="en-US" sz="2400" b="1" kern="0" dirty="0">
                <a:solidFill>
                  <a:srgbClr val="C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b="1" kern="0" dirty="0" err="1">
                <a:solidFill>
                  <a:srgbClr val="C00000"/>
                </a:solidFill>
                <a:latin typeface="UTM Avo" panose="02040603050506020204" pitchFamily="18" charset="0"/>
                <a:cs typeface="Arial"/>
                <a:sym typeface="Arial"/>
              </a:rPr>
              <a:t>em</a:t>
            </a:r>
            <a:r>
              <a:rPr lang="en-US" sz="2400" b="1" kern="0" dirty="0">
                <a:solidFill>
                  <a:srgbClr val="C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b="1" kern="0" dirty="0" err="1">
                <a:solidFill>
                  <a:srgbClr val="C00000"/>
                </a:solidFill>
                <a:latin typeface="UTM Avo" panose="02040603050506020204" pitchFamily="18" charset="0"/>
                <a:cs typeface="Arial"/>
                <a:sym typeface="Arial"/>
              </a:rPr>
              <a:t>về</a:t>
            </a:r>
            <a:r>
              <a:rPr lang="en-US" sz="2400" b="1" kern="0" dirty="0">
                <a:solidFill>
                  <a:srgbClr val="C00000"/>
                </a:solidFill>
                <a:latin typeface="UTM Avo" panose="02040603050506020204" pitchFamily="18" charset="0"/>
                <a:cs typeface="Arial"/>
                <a:sym typeface="Arial"/>
              </a:rPr>
              <a:t> video </a:t>
            </a:r>
            <a:r>
              <a:rPr lang="en-US" sz="2400" b="1" kern="0" dirty="0" err="1">
                <a:solidFill>
                  <a:srgbClr val="C00000"/>
                </a:solidFill>
                <a:latin typeface="UTM Avo" panose="02040603050506020204" pitchFamily="18" charset="0"/>
                <a:cs typeface="Arial"/>
                <a:sym typeface="Arial"/>
              </a:rPr>
              <a:t>này</a:t>
            </a:r>
            <a:r>
              <a:rPr lang="en-US" sz="2400" b="1" kern="0" dirty="0">
                <a:solidFill>
                  <a:srgbClr val="C00000"/>
                </a:solidFill>
                <a:latin typeface="UTM Avo" panose="02040603050506020204" pitchFamily="18" charset="0"/>
                <a:cs typeface="Arial"/>
                <a:sym typeface="Arial"/>
              </a:rPr>
              <a:t>.</a:t>
            </a:r>
            <a:endParaRPr sz="2400" b="1" kern="0" dirty="0">
              <a:solidFill>
                <a:srgbClr val="C00000"/>
              </a:solidFill>
              <a:latin typeface="UTM Avo" panose="02040603050506020204" pitchFamily="18" charset="0"/>
              <a:cs typeface="Arial"/>
              <a:sym typeface="Arial"/>
            </a:endParaRPr>
          </a:p>
        </p:txBody>
      </p:sp>
      <p:pic>
        <p:nvPicPr>
          <p:cNvPr id="7" name="Google Shape;96;p2">
            <a:extLst>
              <a:ext uri="{FF2B5EF4-FFF2-40B4-BE49-F238E27FC236}">
                <a16:creationId xmlns:a16="http://schemas.microsoft.com/office/drawing/2014/main" id="{D21C931D-6110-4AEA-8D61-A7D544CE46A6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267249" y="3044035"/>
            <a:ext cx="2917276" cy="372381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#10 RẠNG NGỜI TRANG SỬ ĐỘI TA - Có Lời - Kỷ Niệm 80 Năm Ngày Thành Lập Đội TNTP HCM">
            <a:hlinkClick r:id="" action="ppaction://media"/>
            <a:extLst>
              <a:ext uri="{FF2B5EF4-FFF2-40B4-BE49-F238E27FC236}">
                <a16:creationId xmlns:a16="http://schemas.microsoft.com/office/drawing/2014/main" id="{576AD9DD-241F-0006-7CFD-E30C8BCF8AA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05117" y="3044035"/>
            <a:ext cx="6158753" cy="3461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5831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18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656;p20">
            <a:extLst>
              <a:ext uri="{FF2B5EF4-FFF2-40B4-BE49-F238E27FC236}">
                <a16:creationId xmlns:a16="http://schemas.microsoft.com/office/drawing/2014/main" id="{7B95E557-39BF-7326-A7BB-05CF427DC60C}"/>
              </a:ext>
            </a:extLst>
          </p:cNvPr>
          <p:cNvSpPr/>
          <p:nvPr/>
        </p:nvSpPr>
        <p:spPr>
          <a:xfrm>
            <a:off x="1382012" y="1965080"/>
            <a:ext cx="4406366" cy="2370664"/>
          </a:xfrm>
          <a:prstGeom prst="rect">
            <a:avLst/>
          </a:prstGeom>
          <a:solidFill>
            <a:srgbClr val="FFFFFF"/>
          </a:solidFill>
          <a:ln w="25400" cap="flat" cmpd="sng">
            <a:solidFill>
              <a:srgbClr val="BA946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lvl="0" algn="ctr">
              <a:lnSpc>
                <a:spcPct val="150000"/>
              </a:lnSpc>
              <a:buClr>
                <a:srgbClr val="000000"/>
              </a:buClr>
              <a:defRPr/>
            </a:pPr>
            <a:r>
              <a:rPr lang="vi-VN" sz="2400" kern="0">
                <a:solidFill>
                  <a:schemeClr val="bg1"/>
                </a:solidFill>
                <a:latin typeface="UTM Avo" panose="02040603050506020204" pitchFamily="18" charset="0"/>
                <a:cs typeface="Arial"/>
                <a:sym typeface="Arial"/>
              </a:rPr>
              <a:t>Ôn tập kiến thức đã học</a:t>
            </a:r>
            <a:endParaRPr lang="vi-VN" sz="2400" kern="0" dirty="0">
              <a:solidFill>
                <a:schemeClr val="bg1"/>
              </a:solidFill>
              <a:latin typeface="UTM Avo" panose="02040603050506020204" pitchFamily="18" charset="0"/>
              <a:cs typeface="Arial"/>
              <a:sym typeface="Arial"/>
            </a:endParaRPr>
          </a:p>
        </p:txBody>
      </p:sp>
      <p:sp>
        <p:nvSpPr>
          <p:cNvPr id="8" name="Google Shape;657;p20">
            <a:extLst>
              <a:ext uri="{FF2B5EF4-FFF2-40B4-BE49-F238E27FC236}">
                <a16:creationId xmlns:a16="http://schemas.microsoft.com/office/drawing/2014/main" id="{793DD1C3-6BB7-C8BF-2C95-71A6ED31FCE7}"/>
              </a:ext>
            </a:extLst>
          </p:cNvPr>
          <p:cNvSpPr/>
          <p:nvPr/>
        </p:nvSpPr>
        <p:spPr>
          <a:xfrm>
            <a:off x="5931434" y="1965079"/>
            <a:ext cx="4406366" cy="2370664"/>
          </a:xfrm>
          <a:prstGeom prst="rect">
            <a:avLst/>
          </a:prstGeom>
          <a:solidFill>
            <a:srgbClr val="FFFFFF"/>
          </a:solidFill>
          <a:ln w="25400" cap="flat" cmpd="sng">
            <a:solidFill>
              <a:srgbClr val="BA946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lvl="0" algn="ctr">
              <a:lnSpc>
                <a:spcPct val="150000"/>
              </a:lnSpc>
              <a:buClr>
                <a:srgbClr val="000000"/>
              </a:buClr>
            </a:pPr>
            <a:r>
              <a:rPr lang="vi-VN" sz="2400" kern="0" dirty="0">
                <a:solidFill>
                  <a:schemeClr val="bg1"/>
                </a:solidFill>
                <a:latin typeface="UTM Avo" panose="02040603050506020204" pitchFamily="18" charset="0"/>
                <a:cs typeface="Arial"/>
                <a:sym typeface="Arial"/>
              </a:rPr>
              <a:t>Chuẩn bị Bài viết 3:</a:t>
            </a:r>
          </a:p>
          <a:p>
            <a:pPr lvl="0" algn="ctr">
              <a:lnSpc>
                <a:spcPct val="150000"/>
              </a:lnSpc>
              <a:buClr>
                <a:srgbClr val="000000"/>
              </a:buClr>
            </a:pPr>
            <a:r>
              <a:rPr lang="vi-VN" sz="2400" b="1" kern="0" dirty="0">
                <a:solidFill>
                  <a:schemeClr val="bg1"/>
                </a:solidFill>
                <a:latin typeface="UTM Avo" panose="02040603050506020204" pitchFamily="18" charset="0"/>
                <a:cs typeface="Arial"/>
                <a:sym typeface="Arial"/>
              </a:rPr>
              <a:t>Viết hướng dẫn thực hiện một công việc</a:t>
            </a:r>
          </a:p>
        </p:txBody>
      </p:sp>
      <p:pic>
        <p:nvPicPr>
          <p:cNvPr id="9" name="Google Shape;658;p20">
            <a:extLst>
              <a:ext uri="{FF2B5EF4-FFF2-40B4-BE49-F238E27FC236}">
                <a16:creationId xmlns:a16="http://schemas.microsoft.com/office/drawing/2014/main" id="{BBD011D8-837F-4E1B-8824-D894F3125C3D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119738" y="4553997"/>
            <a:ext cx="5952524" cy="2269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15493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9454160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CB027CB-33A2-DB8E-FDCD-11D3E26EE0D0}"/>
              </a:ext>
            </a:extLst>
          </p:cNvPr>
          <p:cNvSpPr/>
          <p:nvPr/>
        </p:nvSpPr>
        <p:spPr>
          <a:xfrm>
            <a:off x="4775418" y="3585180"/>
            <a:ext cx="2944537" cy="2958470"/>
          </a:xfrm>
          <a:prstGeom prst="roundRect">
            <a:avLst/>
          </a:prstGeom>
          <a:solidFill>
            <a:schemeClr val="accent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3EB4BD1-2902-EC4A-0F38-79BCCA9B2602}"/>
              </a:ext>
            </a:extLst>
          </p:cNvPr>
          <p:cNvSpPr txBox="1"/>
          <p:nvPr/>
        </p:nvSpPr>
        <p:spPr>
          <a:xfrm>
            <a:off x="454403" y="574846"/>
            <a:ext cx="11367083" cy="1411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Để kết nối cộng đồng giáo viên và nhận thêm nhiều tài liệu giảng dạy,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mời quý thầy cô tham gia Group Facebook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theo đường link:  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277F7C17-E574-9332-676F-7B4FC88CD262}"/>
              </a:ext>
            </a:extLst>
          </p:cNvPr>
          <p:cNvSpPr/>
          <p:nvPr/>
        </p:nvSpPr>
        <p:spPr>
          <a:xfrm>
            <a:off x="2441908" y="2000034"/>
            <a:ext cx="7407478" cy="46166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hlinkClick r:id="rId4"/>
            <a:extLst>
              <a:ext uri="{FF2B5EF4-FFF2-40B4-BE49-F238E27FC236}">
                <a16:creationId xmlns:a16="http://schemas.microsoft.com/office/drawing/2014/main" id="{EEDCC7DA-65BA-6B5F-4904-487E49566583}"/>
              </a:ext>
            </a:extLst>
          </p:cNvPr>
          <p:cNvSpPr txBox="1"/>
          <p:nvPr/>
        </p:nvSpPr>
        <p:spPr>
          <a:xfrm>
            <a:off x="2644617" y="2000034"/>
            <a:ext cx="71222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sng" strike="noStrike" kern="1200" cap="none" spc="0" normalizeH="0" baseline="0" noProof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Hoc10 – Đồng hành cùng giáo viên tiểu học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7B892AE-66B0-F635-0B83-4AD3E5525730}"/>
              </a:ext>
            </a:extLst>
          </p:cNvPr>
          <p:cNvSpPr txBox="1"/>
          <p:nvPr/>
        </p:nvSpPr>
        <p:spPr>
          <a:xfrm>
            <a:off x="4011326" y="2381351"/>
            <a:ext cx="4321723" cy="488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Hoặc truy cập qua QR code</a:t>
            </a:r>
          </a:p>
        </p:txBody>
      </p:sp>
      <p:pic>
        <p:nvPicPr>
          <p:cNvPr id="1026" name="Picture 2" descr="Ngón Trỏ, ngón tay, Máy tính Biểu tượng Tay - tay png tải về - Miễn phí  trong suốt Tay png Tải về.">
            <a:extLst>
              <a:ext uri="{FF2B5EF4-FFF2-40B4-BE49-F238E27FC236}">
                <a16:creationId xmlns:a16="http://schemas.microsoft.com/office/drawing/2014/main" id="{7E39AE3B-04ED-AC20-C486-F5B9A97F62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679086" y="2851979"/>
            <a:ext cx="1053311" cy="749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832875A-4427-A797-26A3-6FCDC20AC81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05420" y="3722149"/>
            <a:ext cx="2684532" cy="2684532"/>
          </a:xfrm>
          <a:prstGeom prst="roundRect">
            <a:avLst>
              <a:gd name="adj" fmla="val 12957"/>
            </a:avLst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75335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mph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5E0B3"/>
                                      </p:to>
                                    </p:animClr>
                                    <p:set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D9012C7B-E07A-E9F9-2828-2C9821858956}"/>
              </a:ext>
            </a:extLst>
          </p:cNvPr>
          <p:cNvGrpSpPr/>
          <p:nvPr/>
        </p:nvGrpSpPr>
        <p:grpSpPr>
          <a:xfrm>
            <a:off x="10807666" y="746200"/>
            <a:ext cx="1216041" cy="1432566"/>
            <a:chOff x="930253" y="1555705"/>
            <a:chExt cx="1279160" cy="1432566"/>
          </a:xfrm>
        </p:grpSpPr>
        <p:pic>
          <p:nvPicPr>
            <p:cNvPr id="3" name="Picture 2">
              <a:hlinkClick r:id="rId3"/>
              <a:extLst>
                <a:ext uri="{FF2B5EF4-FFF2-40B4-BE49-F238E27FC236}">
                  <a16:creationId xmlns:a16="http://schemas.microsoft.com/office/drawing/2014/main" id="{D3F8FE3F-10F6-547C-4575-8657457C1F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7499" t="15368" r="7236" b="7264"/>
            <a:stretch/>
          </p:blipFill>
          <p:spPr>
            <a:xfrm>
              <a:off x="1064544" y="1555705"/>
              <a:ext cx="1010579" cy="917007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14291D72-5AA2-5E83-27F6-3744F68E1BD9}"/>
                </a:ext>
              </a:extLst>
            </p:cNvPr>
            <p:cNvSpPr txBox="1"/>
            <p:nvPr/>
          </p:nvSpPr>
          <p:spPr>
            <a:xfrm>
              <a:off x="930253" y="2526606"/>
              <a:ext cx="127916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Ấn</a:t>
              </a:r>
              <a:r>
                <a:rPr lang="en-US" sz="1200" b="1" dirty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2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để</a:t>
              </a:r>
              <a:r>
                <a:rPr lang="en-US" sz="1200" b="1" dirty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2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đến</a:t>
              </a:r>
              <a:r>
                <a:rPr lang="en-US" sz="1200" b="1" dirty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2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trang</a:t>
              </a:r>
              <a:r>
                <a:rPr lang="en-US" sz="1200" b="1" dirty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2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sách</a:t>
              </a:r>
              <a:endParaRPr lang="en-US" sz="1200" b="1" dirty="0">
                <a:solidFill>
                  <a:schemeClr val="accent2"/>
                </a:solidFill>
                <a:latin typeface="UTM Avo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549919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11;p5">
            <a:extLst>
              <a:ext uri="{FF2B5EF4-FFF2-40B4-BE49-F238E27FC236}">
                <a16:creationId xmlns:a16="http://schemas.microsoft.com/office/drawing/2014/main" id="{FE70D6C4-B4EA-2969-F784-50417481ADBF}"/>
              </a:ext>
            </a:extLst>
          </p:cNvPr>
          <p:cNvSpPr/>
          <p:nvPr/>
        </p:nvSpPr>
        <p:spPr>
          <a:xfrm flipH="1">
            <a:off x="9076158" y="5107274"/>
            <a:ext cx="3519886" cy="1750726"/>
          </a:xfrm>
          <a:custGeom>
            <a:avLst/>
            <a:gdLst/>
            <a:ahLst/>
            <a:cxnLst/>
            <a:rect l="l" t="t" r="r" b="b"/>
            <a:pathLst>
              <a:path w="5279829" h="2626089" extrusionOk="0">
                <a:moveTo>
                  <a:pt x="5279828" y="0"/>
                </a:moveTo>
                <a:lnTo>
                  <a:pt x="0" y="0"/>
                </a:lnTo>
                <a:lnTo>
                  <a:pt x="0" y="2626089"/>
                </a:lnTo>
                <a:lnTo>
                  <a:pt x="5279828" y="2626089"/>
                </a:lnTo>
                <a:lnTo>
                  <a:pt x="5279828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t="-50970"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grpSp>
        <p:nvGrpSpPr>
          <p:cNvPr id="3" name="Google Shape;113;p5">
            <a:extLst>
              <a:ext uri="{FF2B5EF4-FFF2-40B4-BE49-F238E27FC236}">
                <a16:creationId xmlns:a16="http://schemas.microsoft.com/office/drawing/2014/main" id="{F6C2B231-6A3A-7229-2CDF-94A1E8CB6E19}"/>
              </a:ext>
            </a:extLst>
          </p:cNvPr>
          <p:cNvGrpSpPr/>
          <p:nvPr/>
        </p:nvGrpSpPr>
        <p:grpSpPr>
          <a:xfrm>
            <a:off x="1702397" y="2268203"/>
            <a:ext cx="8787206" cy="3120378"/>
            <a:chOff x="3058331" y="2803216"/>
            <a:chExt cx="13180809" cy="4680567"/>
          </a:xfrm>
        </p:grpSpPr>
        <p:pic>
          <p:nvPicPr>
            <p:cNvPr id="4" name="Google Shape;114;p5">
              <a:extLst>
                <a:ext uri="{FF2B5EF4-FFF2-40B4-BE49-F238E27FC236}">
                  <a16:creationId xmlns:a16="http://schemas.microsoft.com/office/drawing/2014/main" id="{84DA8DA5-D91E-50A2-A9E5-FD6682BD12F4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3058331" y="2803216"/>
              <a:ext cx="13180809" cy="468056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" name="Google Shape;115;p5">
              <a:extLst>
                <a:ext uri="{FF2B5EF4-FFF2-40B4-BE49-F238E27FC236}">
                  <a16:creationId xmlns:a16="http://schemas.microsoft.com/office/drawing/2014/main" id="{20B7E584-FD4B-8F38-7D72-D2F11C92FA8A}"/>
                </a:ext>
              </a:extLst>
            </p:cNvPr>
            <p:cNvSpPr/>
            <p:nvPr/>
          </p:nvSpPr>
          <p:spPr>
            <a:xfrm>
              <a:off x="3476535" y="3589893"/>
              <a:ext cx="12344400" cy="3107213"/>
            </a:xfrm>
            <a:prstGeom prst="roundRect">
              <a:avLst>
                <a:gd name="adj" fmla="val 24105"/>
              </a:avLst>
            </a:prstGeom>
            <a:noFill/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r>
                <a:rPr lang="en-US" sz="4400" b="1" kern="0" dirty="0">
                  <a:solidFill>
                    <a:srgbClr val="4F6128"/>
                  </a:solidFill>
                  <a:latin typeface="UTM Avo" panose="02040603050506020204" pitchFamily="18" charset="0"/>
                  <a:cs typeface="Arial"/>
                  <a:sym typeface="Arial"/>
                </a:rPr>
                <a:t>1. ĐỌC THÀNH TIẾNG</a:t>
              </a:r>
              <a:endParaRPr sz="4400" b="1" kern="0" dirty="0">
                <a:solidFill>
                  <a:srgbClr val="4F6128"/>
                </a:solidFill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68378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65EDCEF-71F7-AA4A-8F05-158F96A371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3;p6">
            <a:extLst>
              <a:ext uri="{FF2B5EF4-FFF2-40B4-BE49-F238E27FC236}">
                <a16:creationId xmlns:a16="http://schemas.microsoft.com/office/drawing/2014/main" id="{49BBE288-FC18-F5EF-FFEB-C12BCC3A4978}"/>
              </a:ext>
            </a:extLst>
          </p:cNvPr>
          <p:cNvSpPr/>
          <p:nvPr/>
        </p:nvSpPr>
        <p:spPr>
          <a:xfrm>
            <a:off x="2286000" y="1694600"/>
            <a:ext cx="7620000" cy="1323068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algn="ctr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en-US" sz="2800" b="1" kern="0" dirty="0">
                <a:solidFill>
                  <a:srgbClr val="C0504D"/>
                </a:solidFill>
                <a:latin typeface="UTM Avo" panose="02040603050506020204" pitchFamily="18" charset="0"/>
                <a:cs typeface="Arial"/>
                <a:sym typeface="Arial"/>
              </a:rPr>
              <a:t>Em </a:t>
            </a:r>
            <a:r>
              <a:rPr lang="en-US" sz="2800" b="1" kern="0" dirty="0" err="1">
                <a:solidFill>
                  <a:srgbClr val="C0504D"/>
                </a:solidFill>
                <a:latin typeface="UTM Avo" panose="02040603050506020204" pitchFamily="18" charset="0"/>
                <a:cs typeface="Arial"/>
                <a:sym typeface="Arial"/>
              </a:rPr>
              <a:t>hãy</a:t>
            </a:r>
            <a:r>
              <a:rPr lang="en-US" sz="2800" b="1" kern="0" dirty="0">
                <a:solidFill>
                  <a:srgbClr val="C0504D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rgbClr val="C0504D"/>
                </a:solidFill>
                <a:latin typeface="UTM Avo" panose="02040603050506020204" pitchFamily="18" charset="0"/>
                <a:cs typeface="Arial"/>
                <a:sym typeface="Arial"/>
              </a:rPr>
              <a:t>luyện</a:t>
            </a:r>
            <a:r>
              <a:rPr lang="en-US" sz="2800" b="1" kern="0" dirty="0">
                <a:solidFill>
                  <a:srgbClr val="C0504D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rgbClr val="C0504D"/>
                </a:solidFill>
                <a:latin typeface="UTM Avo" panose="02040603050506020204" pitchFamily="18" charset="0"/>
                <a:cs typeface="Arial"/>
                <a:sym typeface="Arial"/>
              </a:rPr>
              <a:t>đọc</a:t>
            </a:r>
            <a:r>
              <a:rPr lang="en-US" sz="2800" b="1" kern="0" dirty="0">
                <a:solidFill>
                  <a:srgbClr val="C0504D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rgbClr val="C0504D"/>
                </a:solidFill>
                <a:latin typeface="UTM Avo" panose="02040603050506020204" pitchFamily="18" charset="0"/>
                <a:cs typeface="Arial"/>
                <a:sym typeface="Arial"/>
              </a:rPr>
              <a:t>thành</a:t>
            </a:r>
            <a:r>
              <a:rPr lang="en-US" sz="2800" b="1" kern="0" dirty="0">
                <a:solidFill>
                  <a:srgbClr val="C0504D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rgbClr val="C0504D"/>
                </a:solidFill>
                <a:latin typeface="UTM Avo" panose="02040603050506020204" pitchFamily="18" charset="0"/>
                <a:cs typeface="Arial"/>
                <a:sym typeface="Arial"/>
              </a:rPr>
              <a:t>tiếng</a:t>
            </a:r>
            <a:r>
              <a:rPr lang="en-US" sz="2800" b="1" kern="0" dirty="0">
                <a:solidFill>
                  <a:srgbClr val="C0504D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rgbClr val="C0504D"/>
                </a:solidFill>
                <a:latin typeface="UTM Avo" panose="02040603050506020204" pitchFamily="18" charset="0"/>
                <a:cs typeface="Arial"/>
                <a:sym typeface="Arial"/>
              </a:rPr>
              <a:t>bài</a:t>
            </a:r>
            <a:r>
              <a:rPr lang="en-US" sz="2800" b="1" kern="0" dirty="0">
                <a:solidFill>
                  <a:srgbClr val="C0504D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rgbClr val="C0504D"/>
                </a:solidFill>
                <a:latin typeface="UTM Avo" panose="02040603050506020204" pitchFamily="18" charset="0"/>
                <a:cs typeface="Arial"/>
                <a:sym typeface="Arial"/>
              </a:rPr>
              <a:t>đọc</a:t>
            </a:r>
            <a:r>
              <a:rPr lang="en-US" sz="2800" b="1" kern="0" dirty="0">
                <a:solidFill>
                  <a:srgbClr val="C0504D"/>
                </a:solidFill>
                <a:latin typeface="UTM Avo" panose="02040603050506020204" pitchFamily="18" charset="0"/>
                <a:cs typeface="Arial"/>
                <a:sym typeface="Arial"/>
              </a:rPr>
              <a:t> “Phong </a:t>
            </a:r>
            <a:r>
              <a:rPr lang="en-US" sz="2800" b="1" kern="0" dirty="0" err="1">
                <a:solidFill>
                  <a:srgbClr val="C0504D"/>
                </a:solidFill>
                <a:latin typeface="UTM Avo" panose="02040603050506020204" pitchFamily="18" charset="0"/>
                <a:cs typeface="Arial"/>
                <a:sym typeface="Arial"/>
              </a:rPr>
              <a:t>trào</a:t>
            </a:r>
            <a:r>
              <a:rPr lang="en-US" sz="2800" b="1" kern="0" dirty="0">
                <a:solidFill>
                  <a:srgbClr val="C0504D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800" b="1" i="1" kern="0" dirty="0" err="1">
                <a:solidFill>
                  <a:srgbClr val="C0504D"/>
                </a:solidFill>
                <a:latin typeface="UTM Avo" panose="02040603050506020204" pitchFamily="18" charset="0"/>
                <a:cs typeface="Arial"/>
                <a:sym typeface="Arial"/>
              </a:rPr>
              <a:t>Kế</a:t>
            </a:r>
            <a:r>
              <a:rPr lang="en-US" sz="2800" b="1" i="1" kern="0" dirty="0">
                <a:solidFill>
                  <a:srgbClr val="C0504D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800" b="1" i="1" kern="0" dirty="0" err="1">
                <a:solidFill>
                  <a:srgbClr val="C0504D"/>
                </a:solidFill>
                <a:latin typeface="UTM Avo" panose="02040603050506020204" pitchFamily="18" charset="0"/>
                <a:cs typeface="Arial"/>
                <a:sym typeface="Arial"/>
              </a:rPr>
              <a:t>hoạch</a:t>
            </a:r>
            <a:r>
              <a:rPr lang="en-US" sz="2800" b="1" i="1" kern="0" dirty="0">
                <a:solidFill>
                  <a:srgbClr val="C0504D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800" b="1" i="1" kern="0" dirty="0" err="1">
                <a:solidFill>
                  <a:srgbClr val="C0504D"/>
                </a:solidFill>
                <a:latin typeface="UTM Avo" panose="02040603050506020204" pitchFamily="18" charset="0"/>
                <a:cs typeface="Arial"/>
                <a:sym typeface="Arial"/>
              </a:rPr>
              <a:t>nhỏ</a:t>
            </a:r>
            <a:r>
              <a:rPr lang="en-US" sz="2800" b="1" kern="0" dirty="0">
                <a:solidFill>
                  <a:srgbClr val="C0504D"/>
                </a:solidFill>
                <a:latin typeface="UTM Avo" panose="02040603050506020204" pitchFamily="18" charset="0"/>
                <a:cs typeface="Arial"/>
                <a:sym typeface="Arial"/>
              </a:rPr>
              <a:t>” </a:t>
            </a:r>
            <a:endParaRPr sz="2800" kern="0" dirty="0">
              <a:solidFill>
                <a:srgbClr val="C0504D"/>
              </a:solidFill>
              <a:latin typeface="UTM Avo" panose="02040603050506020204" pitchFamily="18" charset="0"/>
              <a:cs typeface="Arial"/>
              <a:sym typeface="Arial"/>
            </a:endParaRPr>
          </a:p>
        </p:txBody>
      </p:sp>
      <p:sp>
        <p:nvSpPr>
          <p:cNvPr id="7" name="Google Shape;124;p6">
            <a:extLst>
              <a:ext uri="{FF2B5EF4-FFF2-40B4-BE49-F238E27FC236}">
                <a16:creationId xmlns:a16="http://schemas.microsoft.com/office/drawing/2014/main" id="{01362BC8-1E2A-1968-95B5-212B8F0CB93F}"/>
              </a:ext>
            </a:extLst>
          </p:cNvPr>
          <p:cNvSpPr txBox="1"/>
          <p:nvPr/>
        </p:nvSpPr>
        <p:spPr>
          <a:xfrm>
            <a:off x="634123" y="3607676"/>
            <a:ext cx="8289159" cy="17235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67" rIns="60950" bIns="30467" anchor="t" anchorCtr="0">
            <a:spAutoFit/>
          </a:bodyPr>
          <a:lstStyle/>
          <a:p>
            <a:pPr marL="381019" indent="-381019" algn="just">
              <a:lnSpc>
                <a:spcPct val="150000"/>
              </a:lnSpc>
              <a:buClr>
                <a:srgbClr val="000000"/>
              </a:buClr>
              <a:buSzPct val="100000"/>
              <a:buFont typeface="Arial" panose="020B0604020202020204" pitchFamily="34" charset="0"/>
              <a:buChar char="-"/>
            </a:pPr>
            <a:r>
              <a:rPr lang="en-US" sz="2400" b="1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Giọng</a:t>
            </a:r>
            <a:r>
              <a:rPr lang="en-US" sz="2400" b="1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b="1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đọc</a:t>
            </a:r>
            <a:r>
              <a:rPr lang="en-US" sz="2400" b="1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: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Khoan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thai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,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rành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mạch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.</a:t>
            </a:r>
            <a:endParaRPr sz="2400" kern="0" dirty="0">
              <a:solidFill>
                <a:srgbClr val="000000"/>
              </a:solidFill>
              <a:latin typeface="UTM Avo" panose="02040603050506020204" pitchFamily="18" charset="0"/>
              <a:cs typeface="Arial"/>
              <a:sym typeface="Arial"/>
            </a:endParaRPr>
          </a:p>
          <a:p>
            <a:pPr marL="381019" indent="-381019" algn="just">
              <a:lnSpc>
                <a:spcPct val="150000"/>
              </a:lnSpc>
              <a:buClr>
                <a:srgbClr val="000000"/>
              </a:buClr>
              <a:buSzPct val="100000"/>
              <a:buFont typeface="Arial" panose="020B0604020202020204" pitchFamily="34" charset="0"/>
              <a:buChar char="-"/>
            </a:pPr>
            <a:r>
              <a:rPr lang="en-US" sz="2400" b="1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Luyện</a:t>
            </a:r>
            <a:r>
              <a:rPr lang="en-US" sz="2400" b="1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b="1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tập</a:t>
            </a:r>
            <a:r>
              <a:rPr lang="en-US" sz="2400" b="1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: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luyện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đọc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từ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khó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,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luyện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cách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ngắt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nghỉ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và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đọc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câu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thể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hiện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cảm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xúc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của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nhân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vật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.</a:t>
            </a:r>
            <a:endParaRPr sz="2400" kern="0" dirty="0">
              <a:solidFill>
                <a:srgbClr val="000000"/>
              </a:solidFill>
              <a:latin typeface="UTM Avo" panose="02040603050506020204" pitchFamily="18" charset="0"/>
              <a:cs typeface="Arial"/>
              <a:sym typeface="Arial"/>
            </a:endParaRPr>
          </a:p>
        </p:txBody>
      </p:sp>
      <p:pic>
        <p:nvPicPr>
          <p:cNvPr id="8" name="Google Shape;125;p6">
            <a:extLst>
              <a:ext uri="{FF2B5EF4-FFF2-40B4-BE49-F238E27FC236}">
                <a16:creationId xmlns:a16="http://schemas.microsoft.com/office/drawing/2014/main" id="{9E21A820-483C-952B-1CFC-E541A58230B2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003722" y="2356134"/>
            <a:ext cx="2312556" cy="422660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95CEDFEC-87D7-ED5B-D297-7401C98D6304}"/>
              </a:ext>
            </a:extLst>
          </p:cNvPr>
          <p:cNvGrpSpPr/>
          <p:nvPr/>
        </p:nvGrpSpPr>
        <p:grpSpPr>
          <a:xfrm>
            <a:off x="10103892" y="674849"/>
            <a:ext cx="1715451" cy="1490282"/>
            <a:chOff x="9866822" y="547849"/>
            <a:chExt cx="1715451" cy="1490282"/>
          </a:xfrm>
        </p:grpSpPr>
        <p:sp>
          <p:nvSpPr>
            <p:cNvPr id="3" name="Google Shape;4751;p17">
              <a:hlinkClick r:id="rId4"/>
              <a:extLst>
                <a:ext uri="{FF2B5EF4-FFF2-40B4-BE49-F238E27FC236}">
                  <a16:creationId xmlns:a16="http://schemas.microsoft.com/office/drawing/2014/main" id="{F3B18D53-61B8-AFED-FF58-8BF38E1710E0}"/>
                </a:ext>
              </a:extLst>
            </p:cNvPr>
            <p:cNvSpPr txBox="1"/>
            <p:nvPr/>
          </p:nvSpPr>
          <p:spPr>
            <a:xfrm>
              <a:off x="9866822" y="1384318"/>
              <a:ext cx="1715451" cy="65381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algn="ctr"/>
              <a:r>
                <a:rPr lang="en-US" sz="1600" b="1" dirty="0" err="1">
                  <a:solidFill>
                    <a:schemeClr val="bg1"/>
                  </a:solidFill>
                  <a:latin typeface="UTM Avo" panose="02040603050506020204" pitchFamily="18" charset="0"/>
                  <a:sym typeface="Karla"/>
                </a:rPr>
                <a:t>Ấn</a:t>
              </a:r>
              <a:r>
                <a:rPr lang="en-US" sz="1600" b="1" dirty="0">
                  <a:solidFill>
                    <a:schemeClr val="bg1"/>
                  </a:solidFill>
                  <a:latin typeface="UTM Avo" panose="02040603050506020204" pitchFamily="18" charset="0"/>
                  <a:sym typeface="Karla"/>
                </a:rPr>
                <a:t> </a:t>
              </a:r>
              <a:r>
                <a:rPr lang="en-US" sz="1600" b="1" dirty="0" err="1">
                  <a:solidFill>
                    <a:schemeClr val="bg1"/>
                  </a:solidFill>
                  <a:latin typeface="UTM Avo" panose="02040603050506020204" pitchFamily="18" charset="0"/>
                  <a:sym typeface="Karla"/>
                </a:rPr>
                <a:t>đây</a:t>
              </a:r>
              <a:r>
                <a:rPr lang="en-US" sz="1600" b="1" dirty="0">
                  <a:solidFill>
                    <a:schemeClr val="bg1"/>
                  </a:solidFill>
                  <a:latin typeface="UTM Avo" panose="02040603050506020204" pitchFamily="18" charset="0"/>
                  <a:sym typeface="Karla"/>
                </a:rPr>
                <a:t> </a:t>
              </a:r>
              <a:r>
                <a:rPr lang="en-US" sz="1600" b="1" dirty="0" err="1">
                  <a:solidFill>
                    <a:schemeClr val="bg1"/>
                  </a:solidFill>
                  <a:latin typeface="UTM Avo" panose="02040603050506020204" pitchFamily="18" charset="0"/>
                  <a:sym typeface="Karla"/>
                </a:rPr>
                <a:t>để</a:t>
              </a:r>
              <a:r>
                <a:rPr lang="en-US" sz="1600" b="1" dirty="0">
                  <a:solidFill>
                    <a:schemeClr val="bg1"/>
                  </a:solidFill>
                  <a:latin typeface="UTM Avo" panose="02040603050506020204" pitchFamily="18" charset="0"/>
                  <a:sym typeface="Karla"/>
                </a:rPr>
                <a:t> </a:t>
              </a:r>
              <a:r>
                <a:rPr lang="en-US" sz="1600" b="1" dirty="0" err="1">
                  <a:solidFill>
                    <a:schemeClr val="bg1"/>
                  </a:solidFill>
                  <a:latin typeface="UTM Avo" panose="02040603050506020204" pitchFamily="18" charset="0"/>
                  <a:sym typeface="Karla"/>
                </a:rPr>
                <a:t>đến</a:t>
              </a:r>
              <a:r>
                <a:rPr lang="en-US" sz="1600" b="1" dirty="0">
                  <a:solidFill>
                    <a:schemeClr val="bg1"/>
                  </a:solidFill>
                  <a:latin typeface="UTM Avo" panose="02040603050506020204" pitchFamily="18" charset="0"/>
                  <a:sym typeface="Karla"/>
                </a:rPr>
                <a:t> </a:t>
              </a:r>
              <a:r>
                <a:rPr lang="en-US" sz="1600" b="1" dirty="0" err="1">
                  <a:solidFill>
                    <a:schemeClr val="bg1"/>
                  </a:solidFill>
                  <a:latin typeface="UTM Avo" panose="02040603050506020204" pitchFamily="18" charset="0"/>
                  <a:sym typeface="Karla"/>
                </a:rPr>
                <a:t>bài</a:t>
              </a:r>
              <a:r>
                <a:rPr lang="en-US" sz="1600" b="1" dirty="0">
                  <a:solidFill>
                    <a:schemeClr val="bg1"/>
                  </a:solidFill>
                  <a:latin typeface="UTM Avo" panose="02040603050506020204" pitchFamily="18" charset="0"/>
                  <a:sym typeface="Karla"/>
                </a:rPr>
                <a:t> </a:t>
              </a:r>
              <a:r>
                <a:rPr lang="en-US" sz="1600" b="1" dirty="0" err="1">
                  <a:solidFill>
                    <a:schemeClr val="bg1"/>
                  </a:solidFill>
                  <a:latin typeface="UTM Avo" panose="02040603050506020204" pitchFamily="18" charset="0"/>
                  <a:sym typeface="Karla"/>
                </a:rPr>
                <a:t>đọc</a:t>
              </a:r>
              <a:endParaRPr lang="en-US" sz="1600" b="1" dirty="0">
                <a:solidFill>
                  <a:schemeClr val="bg1"/>
                </a:solidFill>
                <a:latin typeface="UTM Avo" panose="02040603050506020204" pitchFamily="18" charset="0"/>
                <a:sym typeface="Karla"/>
              </a:endParaRPr>
            </a:p>
          </p:txBody>
        </p:sp>
        <p:pic>
          <p:nvPicPr>
            <p:cNvPr id="4" name="Picture 3">
              <a:hlinkClick r:id="rId5"/>
              <a:extLst>
                <a:ext uri="{FF2B5EF4-FFF2-40B4-BE49-F238E27FC236}">
                  <a16:creationId xmlns:a16="http://schemas.microsoft.com/office/drawing/2014/main" id="{FB009D8A-E411-D513-DA2E-B17AC3DCF97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239478" y="547849"/>
              <a:ext cx="970140" cy="9701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21887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2FCA22A-FD1C-5ADB-5461-2B963FE966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133;p7">
            <a:extLst>
              <a:ext uri="{FF2B5EF4-FFF2-40B4-BE49-F238E27FC236}">
                <a16:creationId xmlns:a16="http://schemas.microsoft.com/office/drawing/2014/main" id="{6088520A-5B56-5E37-AEB3-3CC2C1D36D76}"/>
              </a:ext>
            </a:extLst>
          </p:cNvPr>
          <p:cNvSpPr/>
          <p:nvPr/>
        </p:nvSpPr>
        <p:spPr>
          <a:xfrm>
            <a:off x="5295900" y="1574799"/>
            <a:ext cx="1600200" cy="744797"/>
          </a:xfrm>
          <a:prstGeom prst="roundRect">
            <a:avLst>
              <a:gd name="adj" fmla="val 18770"/>
            </a:avLst>
          </a:prstGeom>
          <a:solidFill>
            <a:srgbClr val="C0504D"/>
          </a:solidFill>
          <a:ln w="38100" cap="flat" cmpd="sng">
            <a:solidFill>
              <a:srgbClr val="C0504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Lưu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ý</a:t>
            </a:r>
            <a:endParaRPr kumimoji="0" sz="2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Avo" panose="02040603050506020204" pitchFamily="18" charset="0"/>
              <a:cs typeface="Arial"/>
              <a:sym typeface="Arial"/>
            </a:endParaRPr>
          </a:p>
        </p:txBody>
      </p:sp>
      <p:sp>
        <p:nvSpPr>
          <p:cNvPr id="10" name="Google Shape;134;p7">
            <a:extLst>
              <a:ext uri="{FF2B5EF4-FFF2-40B4-BE49-F238E27FC236}">
                <a16:creationId xmlns:a16="http://schemas.microsoft.com/office/drawing/2014/main" id="{FC4BB368-E045-6CF0-B487-23097877801E}"/>
              </a:ext>
            </a:extLst>
          </p:cNvPr>
          <p:cNvSpPr/>
          <p:nvPr/>
        </p:nvSpPr>
        <p:spPr>
          <a:xfrm>
            <a:off x="342900" y="2959100"/>
            <a:ext cx="4776952" cy="3594100"/>
          </a:xfrm>
          <a:prstGeom prst="roundRect">
            <a:avLst>
              <a:gd name="adj" fmla="val 3635"/>
            </a:avLst>
          </a:prstGeom>
          <a:solidFill>
            <a:srgbClr val="FFFFFF"/>
          </a:solidFill>
          <a:ln w="38100" cap="flat" cmpd="sng">
            <a:solidFill>
              <a:srgbClr val="C0504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lvl="0" algn="just">
              <a:lnSpc>
                <a:spcPct val="150000"/>
              </a:lnSpc>
              <a:buClr>
                <a:srgbClr val="000000"/>
              </a:buClr>
            </a:pPr>
            <a:r>
              <a:rPr lang="vi-VN" sz="2400" b="1" kern="0" dirty="0">
                <a:solidFill>
                  <a:schemeClr val="bg1"/>
                </a:solidFill>
                <a:latin typeface="UTM Avo" panose="02040603050506020204" pitchFamily="18" charset="0"/>
                <a:cs typeface="Arial"/>
                <a:sym typeface="Arial"/>
              </a:rPr>
              <a:t>Ngắt giọng ở câu in đậm: </a:t>
            </a:r>
            <a:r>
              <a:rPr lang="vi-VN" sz="2400" i="1" kern="0" dirty="0">
                <a:solidFill>
                  <a:schemeClr val="bg1"/>
                </a:solidFill>
                <a:latin typeface="UTM Avo" panose="02040603050506020204" pitchFamily="18" charset="0"/>
                <a:cs typeface="Arial"/>
                <a:sym typeface="Arial"/>
              </a:rPr>
              <a:t>“Kế hoạch nhỏ”/ là một phong trào thi đua yêu nước của thiếu nhi Việt Nam/ lôi cuốn sự tham gia tích cực của thiếu nhi cả nước.</a:t>
            </a:r>
          </a:p>
        </p:txBody>
      </p:sp>
      <p:sp>
        <p:nvSpPr>
          <p:cNvPr id="11" name="Google Shape;135;p7">
            <a:extLst>
              <a:ext uri="{FF2B5EF4-FFF2-40B4-BE49-F238E27FC236}">
                <a16:creationId xmlns:a16="http://schemas.microsoft.com/office/drawing/2014/main" id="{A8EFE309-F86E-B11D-1710-CEA4E8F4E722}"/>
              </a:ext>
            </a:extLst>
          </p:cNvPr>
          <p:cNvSpPr/>
          <p:nvPr/>
        </p:nvSpPr>
        <p:spPr>
          <a:xfrm>
            <a:off x="5364128" y="2969488"/>
            <a:ext cx="4288400" cy="3594100"/>
          </a:xfrm>
          <a:prstGeom prst="roundRect">
            <a:avLst>
              <a:gd name="adj" fmla="val 3635"/>
            </a:avLst>
          </a:prstGeom>
          <a:solidFill>
            <a:srgbClr val="FFFFFF"/>
          </a:solidFill>
          <a:ln w="38100" cap="flat" cmpd="sng">
            <a:solidFill>
              <a:srgbClr val="C0504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lvl="0" algn="just">
              <a:lnSpc>
                <a:spcPct val="150000"/>
              </a:lnSpc>
              <a:buClr>
                <a:srgbClr val="000000"/>
              </a:buClr>
            </a:pPr>
            <a:r>
              <a:rPr lang="vi-VN" sz="2400" b="1" kern="0" dirty="0">
                <a:solidFill>
                  <a:schemeClr val="bg1"/>
                </a:solidFill>
                <a:latin typeface="UTM Avo" panose="02040603050506020204" pitchFamily="18" charset="0"/>
                <a:cs typeface="Arial"/>
                <a:sym typeface="Arial"/>
              </a:rPr>
              <a:t>Nghỉ hơi sau các cụm từ biểu thị các mục: </a:t>
            </a:r>
            <a:r>
              <a:rPr lang="vi-VN" sz="2400" i="1" kern="0" dirty="0">
                <a:solidFill>
                  <a:schemeClr val="bg1"/>
                </a:solidFill>
                <a:latin typeface="UTM Avo" panose="02040603050506020204" pitchFamily="18" charset="0"/>
                <a:cs typeface="Arial"/>
                <a:sym typeface="Arial"/>
              </a:rPr>
              <a:t>Ý nghĩa, Nguồn gốc, Hình thức thực hiện, Sử dụng các nguồn thu, Kết quả.</a:t>
            </a:r>
          </a:p>
        </p:txBody>
      </p:sp>
      <p:sp>
        <p:nvSpPr>
          <p:cNvPr id="12" name="Google Shape;136;p7">
            <a:extLst>
              <a:ext uri="{FF2B5EF4-FFF2-40B4-BE49-F238E27FC236}">
                <a16:creationId xmlns:a16="http://schemas.microsoft.com/office/drawing/2014/main" id="{330C1D46-A0B1-1FBD-4E84-4EBF08021452}"/>
              </a:ext>
            </a:extLst>
          </p:cNvPr>
          <p:cNvSpPr/>
          <p:nvPr/>
        </p:nvSpPr>
        <p:spPr>
          <a:xfrm>
            <a:off x="9960652" y="2959100"/>
            <a:ext cx="1881352" cy="3594100"/>
          </a:xfrm>
          <a:prstGeom prst="roundRect">
            <a:avLst>
              <a:gd name="adj" fmla="val 3635"/>
            </a:avLst>
          </a:prstGeom>
          <a:solidFill>
            <a:srgbClr val="FFFFFF"/>
          </a:solidFill>
          <a:ln w="38100" cap="flat" cmpd="sng">
            <a:solidFill>
              <a:srgbClr val="C0504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lvl="0" algn="just">
              <a:lnSpc>
                <a:spcPct val="150000"/>
              </a:lnSpc>
              <a:buClr>
                <a:srgbClr val="000000"/>
              </a:buClr>
            </a:pPr>
            <a:r>
              <a:rPr lang="en-US" sz="2400" b="1" kern="0">
                <a:solidFill>
                  <a:schemeClr val="bg1"/>
                </a:solidFill>
                <a:latin typeface="UTM Avo" panose="02040603050506020204" pitchFamily="18" charset="0"/>
                <a:cs typeface="Arial"/>
                <a:sym typeface="Arial"/>
              </a:rPr>
              <a:t>Luyện đọc các từ khó</a:t>
            </a:r>
            <a:endParaRPr lang="en-US" sz="2400" b="1" kern="0" dirty="0">
              <a:solidFill>
                <a:schemeClr val="bg1"/>
              </a:solidFill>
              <a:latin typeface="UTM Avo" panose="02040603050506020204" pitchFamily="18" charset="0"/>
              <a:cs typeface="Arial"/>
              <a:sym typeface="Arial"/>
            </a:endParaRPr>
          </a:p>
        </p:txBody>
      </p:sp>
      <p:cxnSp>
        <p:nvCxnSpPr>
          <p:cNvPr id="13" name="Google Shape;137;p7">
            <a:extLst>
              <a:ext uri="{FF2B5EF4-FFF2-40B4-BE49-F238E27FC236}">
                <a16:creationId xmlns:a16="http://schemas.microsoft.com/office/drawing/2014/main" id="{4B81CB16-0EF1-B657-4AA4-F72CF67D06B3}"/>
              </a:ext>
            </a:extLst>
          </p:cNvPr>
          <p:cNvCxnSpPr>
            <a:cxnSpLocks/>
            <a:stCxn id="9" idx="2"/>
            <a:endCxn id="10" idx="0"/>
          </p:cNvCxnSpPr>
          <p:nvPr/>
        </p:nvCxnSpPr>
        <p:spPr>
          <a:xfrm flipH="1">
            <a:off x="2731376" y="2319596"/>
            <a:ext cx="3364624" cy="639504"/>
          </a:xfrm>
          <a:prstGeom prst="straightConnector1">
            <a:avLst/>
          </a:prstGeom>
          <a:noFill/>
          <a:ln w="38100" cap="flat" cmpd="sng">
            <a:solidFill>
              <a:srgbClr val="C0504D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14" name="Google Shape;138;p7">
            <a:extLst>
              <a:ext uri="{FF2B5EF4-FFF2-40B4-BE49-F238E27FC236}">
                <a16:creationId xmlns:a16="http://schemas.microsoft.com/office/drawing/2014/main" id="{F3A4C1B9-EA9F-A5AF-F103-EA39F8BAB1A7}"/>
              </a:ext>
            </a:extLst>
          </p:cNvPr>
          <p:cNvCxnSpPr>
            <a:cxnSpLocks/>
            <a:stCxn id="9" idx="2"/>
            <a:endCxn id="11" idx="0"/>
          </p:cNvCxnSpPr>
          <p:nvPr/>
        </p:nvCxnSpPr>
        <p:spPr>
          <a:xfrm>
            <a:off x="6096000" y="2319596"/>
            <a:ext cx="1412328" cy="649892"/>
          </a:xfrm>
          <a:prstGeom prst="straightConnector1">
            <a:avLst/>
          </a:prstGeom>
          <a:noFill/>
          <a:ln w="38100" cap="flat" cmpd="sng">
            <a:solidFill>
              <a:srgbClr val="C0504D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15" name="Google Shape;139;p7">
            <a:extLst>
              <a:ext uri="{FF2B5EF4-FFF2-40B4-BE49-F238E27FC236}">
                <a16:creationId xmlns:a16="http://schemas.microsoft.com/office/drawing/2014/main" id="{91DBF784-5AC9-D890-D9A2-43F1B9BE3CD1}"/>
              </a:ext>
            </a:extLst>
          </p:cNvPr>
          <p:cNvCxnSpPr>
            <a:cxnSpLocks/>
            <a:stCxn id="9" idx="2"/>
            <a:endCxn id="12" idx="0"/>
          </p:cNvCxnSpPr>
          <p:nvPr/>
        </p:nvCxnSpPr>
        <p:spPr>
          <a:xfrm>
            <a:off x="6096000" y="2319596"/>
            <a:ext cx="4805328" cy="639504"/>
          </a:xfrm>
          <a:prstGeom prst="straightConnector1">
            <a:avLst/>
          </a:prstGeom>
          <a:noFill/>
          <a:ln w="38100" cap="flat" cmpd="sng">
            <a:solidFill>
              <a:srgbClr val="C0504D"/>
            </a:solidFill>
            <a:prstDash val="solid"/>
            <a:round/>
            <a:headEnd type="none" w="sm" len="sm"/>
            <a:tailEnd type="triangle" w="med" len="med"/>
          </a:ln>
        </p:spPr>
      </p:cxnSp>
    </p:spTree>
    <p:extLst>
      <p:ext uri="{BB962C8B-B14F-4D97-AF65-F5344CB8AC3E}">
        <p14:creationId xmlns:p14="http://schemas.microsoft.com/office/powerpoint/2010/main" val="3711606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1F6C2DE-DD7B-870F-E9BF-BD2A6D778C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46;p8">
            <a:extLst>
              <a:ext uri="{FF2B5EF4-FFF2-40B4-BE49-F238E27FC236}">
                <a16:creationId xmlns:a16="http://schemas.microsoft.com/office/drawing/2014/main" id="{D3530E67-BB56-8AED-A01A-2E19EF8A784A}"/>
              </a:ext>
            </a:extLst>
          </p:cNvPr>
          <p:cNvSpPr/>
          <p:nvPr/>
        </p:nvSpPr>
        <p:spPr>
          <a:xfrm>
            <a:off x="4639614" y="1088651"/>
            <a:ext cx="3719045" cy="784155"/>
          </a:xfrm>
          <a:prstGeom prst="roundRect">
            <a:avLst>
              <a:gd name="adj" fmla="val 23258"/>
            </a:avLst>
          </a:prstGeom>
          <a:solidFill>
            <a:srgbClr val="C00000"/>
          </a:solidFill>
          <a:ln w="38100" cap="flat" cmpd="sng">
            <a:solidFill>
              <a:srgbClr val="C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2800" b="1" kern="0" dirty="0" err="1">
                <a:solidFill>
                  <a:srgbClr val="FFFFFF"/>
                </a:solidFill>
                <a:latin typeface="UTM Avo" panose="02040603050506020204" pitchFamily="18" charset="0"/>
                <a:cs typeface="Arial"/>
                <a:sym typeface="Arial"/>
              </a:rPr>
              <a:t>Giải</a:t>
            </a:r>
            <a:r>
              <a:rPr lang="en-US" sz="2800" b="1" kern="0" dirty="0">
                <a:solidFill>
                  <a:srgbClr val="FFFFFF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rgbClr val="FFFFFF"/>
                </a:solidFill>
                <a:latin typeface="UTM Avo" panose="02040603050506020204" pitchFamily="18" charset="0"/>
                <a:cs typeface="Arial"/>
                <a:sym typeface="Arial"/>
              </a:rPr>
              <a:t>nghĩa</a:t>
            </a:r>
            <a:r>
              <a:rPr lang="en-US" sz="2800" b="1" kern="0" dirty="0">
                <a:solidFill>
                  <a:srgbClr val="FFFFFF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rgbClr val="FFFFFF"/>
                </a:solidFill>
                <a:latin typeface="UTM Avo" panose="02040603050506020204" pitchFamily="18" charset="0"/>
                <a:cs typeface="Arial"/>
                <a:sym typeface="Arial"/>
              </a:rPr>
              <a:t>từ</a:t>
            </a:r>
            <a:r>
              <a:rPr lang="en-US" sz="2800" b="1" kern="0" dirty="0">
                <a:solidFill>
                  <a:srgbClr val="FFFFFF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rgbClr val="FFFFFF"/>
                </a:solidFill>
                <a:latin typeface="UTM Avo" panose="02040603050506020204" pitchFamily="18" charset="0"/>
                <a:cs typeface="Arial"/>
                <a:sym typeface="Arial"/>
              </a:rPr>
              <a:t>khó</a:t>
            </a:r>
            <a:endParaRPr lang="en-US" sz="2800" b="1" kern="0" dirty="0">
              <a:solidFill>
                <a:srgbClr val="FFFFFF"/>
              </a:solidFill>
              <a:latin typeface="UTM Avo" panose="02040603050506020204" pitchFamily="18" charset="0"/>
              <a:cs typeface="Arial"/>
              <a:sym typeface="Arial"/>
            </a:endParaRPr>
          </a:p>
        </p:txBody>
      </p:sp>
      <p:pic>
        <p:nvPicPr>
          <p:cNvPr id="3" name="Google Shape;147;p8">
            <a:extLst>
              <a:ext uri="{FF2B5EF4-FFF2-40B4-BE49-F238E27FC236}">
                <a16:creationId xmlns:a16="http://schemas.microsoft.com/office/drawing/2014/main" id="{A7CCB98A-6A73-12D5-1FE8-79E6D1D47263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31407" y="1934675"/>
            <a:ext cx="3651131" cy="2377353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69803"/>
              </a:srgbClr>
            </a:outerShdw>
          </a:effectLst>
        </p:spPr>
      </p:pic>
      <p:sp>
        <p:nvSpPr>
          <p:cNvPr id="4" name="Google Shape;148;p8">
            <a:extLst>
              <a:ext uri="{FF2B5EF4-FFF2-40B4-BE49-F238E27FC236}">
                <a16:creationId xmlns:a16="http://schemas.microsoft.com/office/drawing/2014/main" id="{B7373F08-F118-F0AD-83BE-46983F64DB8C}"/>
              </a:ext>
            </a:extLst>
          </p:cNvPr>
          <p:cNvSpPr/>
          <p:nvPr/>
        </p:nvSpPr>
        <p:spPr>
          <a:xfrm>
            <a:off x="4328356" y="2726732"/>
            <a:ext cx="5486400" cy="1253767"/>
          </a:xfrm>
          <a:prstGeom prst="roundRect">
            <a:avLst>
              <a:gd name="adj" fmla="val 9739"/>
            </a:avLst>
          </a:prstGeom>
          <a:solidFill>
            <a:srgbClr val="FFFFFF"/>
          </a:solidFill>
          <a:ln w="38100" cap="flat" cmpd="sng">
            <a:solidFill>
              <a:srgbClr val="C0504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Phong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trào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: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Hoạt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động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xã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hội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lôi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cuốn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được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nhiều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người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tham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gia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.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cs typeface="Arial"/>
              <a:sym typeface="Arial"/>
            </a:endParaRPr>
          </a:p>
        </p:txBody>
      </p:sp>
      <p:pic>
        <p:nvPicPr>
          <p:cNvPr id="5" name="Google Shape;149;p8">
            <a:extLst>
              <a:ext uri="{FF2B5EF4-FFF2-40B4-BE49-F238E27FC236}">
                <a16:creationId xmlns:a16="http://schemas.microsoft.com/office/drawing/2014/main" id="{5947C0FA-BD77-DC77-651B-487849709F12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569945" y="4222597"/>
            <a:ext cx="3513871" cy="2635403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69803"/>
              </a:srgbClr>
            </a:outerShdw>
          </a:effectLst>
        </p:spPr>
      </p:pic>
      <p:sp>
        <p:nvSpPr>
          <p:cNvPr id="6" name="Google Shape;150;p8">
            <a:extLst>
              <a:ext uri="{FF2B5EF4-FFF2-40B4-BE49-F238E27FC236}">
                <a16:creationId xmlns:a16="http://schemas.microsoft.com/office/drawing/2014/main" id="{785C8D92-05FF-AB19-4A47-D5108CC18AD4}"/>
              </a:ext>
            </a:extLst>
          </p:cNvPr>
          <p:cNvSpPr/>
          <p:nvPr/>
        </p:nvSpPr>
        <p:spPr>
          <a:xfrm>
            <a:off x="1219200" y="4826000"/>
            <a:ext cx="5926677" cy="1778000"/>
          </a:xfrm>
          <a:prstGeom prst="roundRect">
            <a:avLst>
              <a:gd name="adj" fmla="val 9739"/>
            </a:avLst>
          </a:prstGeom>
          <a:solidFill>
            <a:srgbClr val="FFFFFF"/>
          </a:solidFill>
          <a:ln w="38100" cap="flat" cmpd="sng">
            <a:solidFill>
              <a:srgbClr val="C0504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Công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trình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măng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non: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Hoạt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động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,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kết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quả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hoạt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động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của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Đội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Thiếu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niên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Tiền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phong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Hồ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Chí Minh.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cs typeface="Arial"/>
              <a:sym typeface="Arial"/>
            </a:endParaRPr>
          </a:p>
        </p:txBody>
      </p:sp>
      <p:pic>
        <p:nvPicPr>
          <p:cNvPr id="7" name="Google Shape;151;p8">
            <a:extLst>
              <a:ext uri="{FF2B5EF4-FFF2-40B4-BE49-F238E27FC236}">
                <a16:creationId xmlns:a16="http://schemas.microsoft.com/office/drawing/2014/main" id="{B393C4DF-C347-365F-8070-E3A69070C6EF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4072882" flipH="1">
            <a:off x="6739040" y="4235295"/>
            <a:ext cx="755066" cy="599131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152;p8">
            <a:extLst>
              <a:ext uri="{FF2B5EF4-FFF2-40B4-BE49-F238E27FC236}">
                <a16:creationId xmlns:a16="http://schemas.microsoft.com/office/drawing/2014/main" id="{F09E15A9-956E-2946-01C3-3CB368ADCA6B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3211770">
            <a:off x="4275931" y="1951970"/>
            <a:ext cx="727366" cy="59913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2417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5ADDDF4-90EF-4304-3B34-15C0DF029D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159;p9">
            <a:extLst>
              <a:ext uri="{FF2B5EF4-FFF2-40B4-BE49-F238E27FC236}">
                <a16:creationId xmlns:a16="http://schemas.microsoft.com/office/drawing/2014/main" id="{31110344-1572-563E-C900-21AB661DF803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27572" y="1725124"/>
            <a:ext cx="3356312" cy="2279978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69803"/>
              </a:srgbClr>
            </a:outerShdw>
          </a:effectLst>
        </p:spPr>
      </p:pic>
      <p:sp>
        <p:nvSpPr>
          <p:cNvPr id="10" name="Google Shape;160;p9">
            <a:extLst>
              <a:ext uri="{FF2B5EF4-FFF2-40B4-BE49-F238E27FC236}">
                <a16:creationId xmlns:a16="http://schemas.microsoft.com/office/drawing/2014/main" id="{84DCF1EB-7082-09DC-B34E-25EACDE55CF6}"/>
              </a:ext>
            </a:extLst>
          </p:cNvPr>
          <p:cNvSpPr/>
          <p:nvPr/>
        </p:nvSpPr>
        <p:spPr>
          <a:xfrm>
            <a:off x="1422400" y="5288222"/>
            <a:ext cx="4165600" cy="1253767"/>
          </a:xfrm>
          <a:prstGeom prst="roundRect">
            <a:avLst>
              <a:gd name="adj" fmla="val 9739"/>
            </a:avLst>
          </a:prstGeom>
          <a:solidFill>
            <a:srgbClr val="FFFFFF"/>
          </a:solidFill>
          <a:ln w="38100" cap="flat" cmpd="sng">
            <a:solidFill>
              <a:srgbClr val="C0504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Phát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động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: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Tuyên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truyền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,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thúc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đẩy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phong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trào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.</a:t>
            </a:r>
            <a:endParaRPr kumimoji="0" sz="5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cs typeface="Arial"/>
              <a:sym typeface="Arial"/>
            </a:endParaRPr>
          </a:p>
        </p:txBody>
      </p:sp>
      <p:pic>
        <p:nvPicPr>
          <p:cNvPr id="11" name="Google Shape;161;p9">
            <a:extLst>
              <a:ext uri="{FF2B5EF4-FFF2-40B4-BE49-F238E27FC236}">
                <a16:creationId xmlns:a16="http://schemas.microsoft.com/office/drawing/2014/main" id="{318BA24F-8D1B-2905-46FB-AAA64373A815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015688" y="1690074"/>
            <a:ext cx="4063460" cy="2135922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69803"/>
              </a:srgbClr>
            </a:outerShdw>
          </a:effectLst>
        </p:spPr>
      </p:pic>
      <p:sp>
        <p:nvSpPr>
          <p:cNvPr id="12" name="Google Shape;162;p9">
            <a:extLst>
              <a:ext uri="{FF2B5EF4-FFF2-40B4-BE49-F238E27FC236}">
                <a16:creationId xmlns:a16="http://schemas.microsoft.com/office/drawing/2014/main" id="{79B18BD6-B4E7-2B0A-7854-6DF31EDB3BB0}"/>
              </a:ext>
            </a:extLst>
          </p:cNvPr>
          <p:cNvSpPr/>
          <p:nvPr/>
        </p:nvSpPr>
        <p:spPr>
          <a:xfrm>
            <a:off x="6604002" y="4783297"/>
            <a:ext cx="4886833" cy="1981200"/>
          </a:xfrm>
          <a:prstGeom prst="roundRect">
            <a:avLst>
              <a:gd name="adj" fmla="val 9739"/>
            </a:avLst>
          </a:prstGeom>
          <a:solidFill>
            <a:srgbClr val="FFFFFF"/>
          </a:solidFill>
          <a:ln w="38100" cap="flat" cmpd="sng">
            <a:solidFill>
              <a:srgbClr val="C0504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Phế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liệu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: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Các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nguyên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vật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liệu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bị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vứt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bỏ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, do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đã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 qua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chế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biến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,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hoặc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bị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hư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hại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nhiều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.</a:t>
            </a:r>
            <a:endParaRPr sz="2400" kern="0" dirty="0">
              <a:solidFill>
                <a:srgbClr val="000000"/>
              </a:solidFill>
              <a:latin typeface="UTM Avo" panose="02040603050506020204" pitchFamily="18" charset="0"/>
              <a:cs typeface="Arial"/>
              <a:sym typeface="Arial"/>
            </a:endParaRPr>
          </a:p>
        </p:txBody>
      </p:sp>
      <p:pic>
        <p:nvPicPr>
          <p:cNvPr id="13" name="Google Shape;163;p9">
            <a:extLst>
              <a:ext uri="{FF2B5EF4-FFF2-40B4-BE49-F238E27FC236}">
                <a16:creationId xmlns:a16="http://schemas.microsoft.com/office/drawing/2014/main" id="{EC18F163-78BC-ADFF-FB2D-AEFD7C1642E6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924370" flipH="1">
            <a:off x="8852290" y="4094634"/>
            <a:ext cx="755066" cy="5991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64;p9">
            <a:extLst>
              <a:ext uri="{FF2B5EF4-FFF2-40B4-BE49-F238E27FC236}">
                <a16:creationId xmlns:a16="http://schemas.microsoft.com/office/drawing/2014/main" id="{9C6226A7-E26B-DB19-4ACE-B77E92DFD1D7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2356418">
            <a:off x="3127667" y="4353051"/>
            <a:ext cx="755066" cy="6530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98300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noFill/>
        <a:ln>
          <a:noFill/>
        </a:ln>
      </a:spPr>
      <a:bodyPr spcFirstLastPara="1" wrap="square" lIns="121900" tIns="60933" rIns="121900" bIns="60933" anchor="t" anchorCtr="0">
        <a:spAutoFit/>
      </a:bodyPr>
      <a:lstStyle>
        <a:defPPr algn="ctr">
          <a:buClr>
            <a:srgbClr val="000000"/>
          </a:buClr>
          <a:buFont typeface="Arial"/>
          <a:buNone/>
          <a:defRPr sz="4800" b="1" kern="0" dirty="0">
            <a:solidFill>
              <a:srgbClr val="530E0E"/>
            </a:solidFill>
            <a:cs typeface="Arial"/>
            <a:sym typeface="Arial"/>
          </a:defRPr>
        </a:defPPr>
      </a:lst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F6ED58AA-6044-4063-A2D9-5C566FADBD0E}" vid="{6929B544-CFDD-4290-A91C-DFD0546A7D38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Tuần 28 - Luyện từ và câu. Luyện tập về lựa chọn từ ngữ</Template>
  <TotalTime>44</TotalTime>
  <Words>1152</Words>
  <Application>Microsoft Office PowerPoint</Application>
  <PresentationFormat>Widescreen</PresentationFormat>
  <Paragraphs>103</Paragraphs>
  <Slides>32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32</vt:i4>
      </vt:variant>
    </vt:vector>
  </HeadingPairs>
  <TitlesOfParts>
    <vt:vector size="39" baseType="lpstr">
      <vt:lpstr>Calibri Light</vt:lpstr>
      <vt:lpstr>UTM Avo</vt:lpstr>
      <vt:lpstr>Calibri</vt:lpstr>
      <vt:lpstr>Arial</vt:lpstr>
      <vt:lpstr>Office Theme</vt:lpstr>
      <vt:lpstr>2_Office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2114120010-CAO THỊ PHƯƠNG VINH</dc:creator>
  <cp:lastModifiedBy>OnePercent</cp:lastModifiedBy>
  <cp:revision>20</cp:revision>
  <dcterms:created xsi:type="dcterms:W3CDTF">2024-02-22T18:37:11Z</dcterms:created>
  <dcterms:modified xsi:type="dcterms:W3CDTF">2024-02-26T09:42:47Z</dcterms:modified>
</cp:coreProperties>
</file>